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4" r:id="rId6"/>
    <p:sldId id="259" r:id="rId7"/>
    <p:sldId id="263" r:id="rId8"/>
    <p:sldId id="265" r:id="rId9"/>
    <p:sldId id="266" r:id="rId10"/>
    <p:sldId id="260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2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540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363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69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31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35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59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73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00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8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9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24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D7E8A0E-2FC3-422B-AD84-3668B3DC4B28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0E3A1C-F26C-4B07-94A6-978066AE6D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259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21BBE98-B304-0F70-E043-9E2234828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5129946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FB1945E-9A3D-8118-2CC7-77F2FB2E9163}"/>
              </a:ext>
            </a:extLst>
          </p:cNvPr>
          <p:cNvSpPr txBox="1"/>
          <p:nvPr/>
        </p:nvSpPr>
        <p:spPr>
          <a:xfrm>
            <a:off x="5280160" y="4993937"/>
            <a:ext cx="64902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« Si quelqu’un veut marcher à ma suite, qu’il renonce à lui-même […] et qu’il me suive</a:t>
            </a:r>
            <a:r>
              <a:rPr lang="fr-F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 »       Matthieu 16,24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AF4E65-CCFF-184E-D98F-B7CC9450A783}"/>
              </a:ext>
            </a:extLst>
          </p:cNvPr>
          <p:cNvSpPr/>
          <p:nvPr/>
        </p:nvSpPr>
        <p:spPr>
          <a:xfrm>
            <a:off x="5129946" y="302273"/>
            <a:ext cx="71304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fr-FR" sz="32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dimanche du temps ordinaire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5D9D1A-9EA4-7183-7A5E-D4643E31D71E}"/>
              </a:ext>
            </a:extLst>
          </p:cNvPr>
          <p:cNvSpPr/>
          <p:nvPr/>
        </p:nvSpPr>
        <p:spPr>
          <a:xfrm>
            <a:off x="7177434" y="1043001"/>
            <a:ext cx="26957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 Août 2026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1B632BF-86F8-12D5-9FCD-7D9567B1D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92" y="1705099"/>
            <a:ext cx="4231219" cy="32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46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93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2D003-927D-88AA-3398-EC731A81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F2C838-639A-86EB-F1CB-F1B051DF6631}"/>
              </a:ext>
            </a:extLst>
          </p:cNvPr>
          <p:cNvSpPr txBox="1"/>
          <p:nvPr/>
        </p:nvSpPr>
        <p:spPr>
          <a:xfrm>
            <a:off x="0" y="0"/>
            <a:ext cx="1209191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Gloria, gloria, in </a:t>
            </a:r>
            <a:r>
              <a:rPr lang="fr-FR" sz="4000" cap="small" dirty="0" err="1">
                <a:latin typeface="Arial Black" panose="020B0A04020102020204" pitchFamily="34" charset="0"/>
              </a:rPr>
              <a:t>excelsis</a:t>
            </a:r>
            <a:r>
              <a:rPr lang="fr-FR" sz="4000" cap="small" dirty="0">
                <a:latin typeface="Arial Black" panose="020B0A04020102020204" pitchFamily="34" charset="0"/>
              </a:rPr>
              <a:t> Deo </a:t>
            </a:r>
            <a:r>
              <a:rPr lang="fr-FR" sz="4000" dirty="0">
                <a:latin typeface="Arial Black" panose="020B0A04020102020204" pitchFamily="34" charset="0"/>
              </a:rPr>
              <a:t>(bis)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Et paix sur la terre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aux hommes qu’il aime.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Nous te louons, nous te bénissons,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nous t’adorons,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Nous te glorifions, nous te rendons grâce,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Pour ton immense gloire,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Seigneur Dieu, Roi du ciel,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Dieu le Père tout-puissant.</a:t>
            </a:r>
          </a:p>
        </p:txBody>
      </p:sp>
    </p:spTree>
    <p:extLst>
      <p:ext uri="{BB962C8B-B14F-4D97-AF65-F5344CB8AC3E}">
        <p14:creationId xmlns:p14="http://schemas.microsoft.com/office/powerpoint/2010/main" val="4062400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DF7D8F1-0B6F-0AC9-F017-08D1AEC7CB79}"/>
              </a:ext>
            </a:extLst>
          </p:cNvPr>
          <p:cNvSpPr txBox="1"/>
          <p:nvPr/>
        </p:nvSpPr>
        <p:spPr>
          <a:xfrm>
            <a:off x="204716" y="332686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Seigneur, Fils unique, Jésus Christ,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Seigneur Dieu, Agneau de Dieu, le Fils du Père ;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prends pitié de nous ;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reçois notre prière ;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Toi qui es assis à la droite du Père,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prends pitié de nous.</a:t>
            </a:r>
          </a:p>
        </p:txBody>
      </p:sp>
    </p:spTree>
    <p:extLst>
      <p:ext uri="{BB962C8B-B14F-4D97-AF65-F5344CB8AC3E}">
        <p14:creationId xmlns:p14="http://schemas.microsoft.com/office/powerpoint/2010/main" val="3533531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85338E7-C866-06F2-18DE-E7C5B731F10B}"/>
              </a:ext>
            </a:extLst>
          </p:cNvPr>
          <p:cNvSpPr txBox="1"/>
          <p:nvPr/>
        </p:nvSpPr>
        <p:spPr>
          <a:xfrm>
            <a:off x="153537" y="771435"/>
            <a:ext cx="1257982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Car toi seul es saint,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toi seul es Seigneur,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Toi seul es le Très-Haut :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Jésus Christ,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avec le Saint-Esprit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Dans la gloire de Dieu le Père.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3721204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96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D95D7D-F9F1-F125-8183-30F7E56D8A14}"/>
              </a:ext>
            </a:extLst>
          </p:cNvPr>
          <p:cNvSpPr/>
          <p:nvPr/>
        </p:nvSpPr>
        <p:spPr>
          <a:xfrm>
            <a:off x="1798005" y="2967335"/>
            <a:ext cx="85960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sm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Mon âme a soif de Toi, </a:t>
            </a:r>
          </a:p>
          <a:p>
            <a:pPr algn="ctr"/>
            <a:r>
              <a:rPr lang="fr-FR" sz="5400" b="0" cap="sm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Seigneur mon Dieu 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CE45D7-363E-2AFB-86F5-F52C5803EDD9}"/>
              </a:ext>
            </a:extLst>
          </p:cNvPr>
          <p:cNvSpPr/>
          <p:nvPr/>
        </p:nvSpPr>
        <p:spPr>
          <a:xfrm>
            <a:off x="1321151" y="306021"/>
            <a:ext cx="15794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Psaume </a:t>
            </a:r>
          </a:p>
        </p:txBody>
      </p:sp>
    </p:spTree>
    <p:extLst>
      <p:ext uri="{BB962C8B-B14F-4D97-AF65-F5344CB8AC3E}">
        <p14:creationId xmlns:p14="http://schemas.microsoft.com/office/powerpoint/2010/main" val="2979309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315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81234B-A2C9-1972-F6C8-EC508082BD01}"/>
              </a:ext>
            </a:extLst>
          </p:cNvPr>
          <p:cNvSpPr/>
          <p:nvPr/>
        </p:nvSpPr>
        <p:spPr>
          <a:xfrm>
            <a:off x="279755" y="538034"/>
            <a:ext cx="32800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Prière universelle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5D414D-27FC-E4FE-307E-F094D65A34DF}"/>
              </a:ext>
            </a:extLst>
          </p:cNvPr>
          <p:cNvSpPr/>
          <p:nvPr/>
        </p:nvSpPr>
        <p:spPr>
          <a:xfrm>
            <a:off x="2577610" y="2967335"/>
            <a:ext cx="703679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0" cap="sm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Souviens Toi, Seigneur,  </a:t>
            </a:r>
          </a:p>
          <a:p>
            <a:pPr algn="ctr"/>
            <a:r>
              <a:rPr lang="fr-FR" sz="4000" b="0" cap="sm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de ton amour ! </a:t>
            </a:r>
          </a:p>
        </p:txBody>
      </p:sp>
    </p:spTree>
    <p:extLst>
      <p:ext uri="{BB962C8B-B14F-4D97-AF65-F5344CB8AC3E}">
        <p14:creationId xmlns:p14="http://schemas.microsoft.com/office/powerpoint/2010/main" val="2221849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957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07C91D-BA19-1F70-BAAE-C7B5C4F9746A}"/>
              </a:ext>
            </a:extLst>
          </p:cNvPr>
          <p:cNvSpPr txBox="1"/>
          <p:nvPr/>
        </p:nvSpPr>
        <p:spPr>
          <a:xfrm>
            <a:off x="655093" y="771717"/>
            <a:ext cx="110683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cap="small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Saint le Très-Haut, Saint le Vivant,</a:t>
            </a:r>
            <a:br>
              <a:rPr lang="fr-FR" sz="4000" b="1" cap="small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</a:br>
            <a:r>
              <a:rPr lang="fr-FR" sz="4000" b="1" cap="small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Saint le Seigneur de l’univers Saint le Seigneur de l’univers  </a:t>
            </a:r>
            <a:r>
              <a:rPr lang="fr-FR" sz="4000" b="1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(bis)</a:t>
            </a:r>
            <a:r>
              <a:rPr lang="fr-FR" sz="4000" b="1" cap="small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 </a:t>
            </a:r>
            <a:br>
              <a:rPr lang="fr-FR" sz="4000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</a:br>
            <a:endParaRPr lang="fr-FR" sz="4000" dirty="0">
              <a:effectLst/>
              <a:latin typeface="Arial Black" panose="020B0A04020102020204" pitchFamily="34" charset="0"/>
              <a:ea typeface="Aptos" panose="020B0004020202020204" pitchFamily="34" charset="0"/>
            </a:endParaRPr>
          </a:p>
          <a:p>
            <a:r>
              <a:rPr lang="fr-FR" sz="4000" b="1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Gloire à toi dans le ciel et sur la terre,</a:t>
            </a:r>
            <a:br>
              <a:rPr lang="fr-FR" sz="4000" b="1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</a:br>
            <a:r>
              <a:rPr lang="fr-FR" sz="4000" b="1" dirty="0">
                <a:effectLst/>
                <a:latin typeface="Arial Black" panose="020B0A04020102020204" pitchFamily="34" charset="0"/>
                <a:ea typeface="Aptos" panose="020B0004020202020204" pitchFamily="34" charset="0"/>
              </a:rPr>
              <a:t>Gloire à toi, Hosanna, notre Dieu</a:t>
            </a:r>
            <a:r>
              <a:rPr lang="fr-FR" sz="4000" b="1" dirty="0">
                <a:latin typeface="Arial Black" panose="020B0A04020102020204" pitchFamily="34" charset="0"/>
                <a:ea typeface="Aptos" panose="020B0004020202020204" pitchFamily="34" charset="0"/>
              </a:rPr>
              <a:t> !</a:t>
            </a:r>
            <a:endParaRPr lang="fr-FR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13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1753058-8A4C-5872-108D-1B97EF4ED3AD}"/>
              </a:ext>
            </a:extLst>
          </p:cNvPr>
          <p:cNvSpPr txBox="1"/>
          <p:nvPr/>
        </p:nvSpPr>
        <p:spPr>
          <a:xfrm>
            <a:off x="0" y="12680"/>
            <a:ext cx="128561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Béni soit Dieu le Père de Jésus le Seigneur,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Fils bien-aimé, il nous a tout donné.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il est grand l’amour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dont il nous a comblés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que nous soyons appelés “Enfants de Dieu “.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16FC83-956D-DBCE-BE1D-F0A13504EFE8}"/>
              </a:ext>
            </a:extLst>
          </p:cNvPr>
          <p:cNvSpPr txBox="1"/>
          <p:nvPr/>
        </p:nvSpPr>
        <p:spPr>
          <a:xfrm>
            <a:off x="0" y="3382834"/>
            <a:ext cx="120919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Dieu très bon, Père plein d’amour,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Nous étions perdus loin de toi.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es venu nous rechercher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nous as montré ta fidélité.</a:t>
            </a:r>
          </a:p>
        </p:txBody>
      </p:sp>
    </p:spTree>
    <p:extLst>
      <p:ext uri="{BB962C8B-B14F-4D97-AF65-F5344CB8AC3E}">
        <p14:creationId xmlns:p14="http://schemas.microsoft.com/office/powerpoint/2010/main" val="3239179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959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F036ECD-6ABE-DA85-E576-36053CDBF023}"/>
              </a:ext>
            </a:extLst>
          </p:cNvPr>
          <p:cNvSpPr txBox="1"/>
          <p:nvPr/>
        </p:nvSpPr>
        <p:spPr>
          <a:xfrm>
            <a:off x="494731" y="1481119"/>
            <a:ext cx="1238875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CHRIST ET SAUVEUR,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MORT SUR LA CROIX,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DIEU PLUS PUISSANT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QUE NOS TOMBEAUX  (bis)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Gloire à toi, le soleil du jour de Pâques,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Fils de Dieu, tu viendras dans la gloire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059A2-9F8D-400E-6034-671FF12BD468}"/>
              </a:ext>
            </a:extLst>
          </p:cNvPr>
          <p:cNvSpPr/>
          <p:nvPr/>
        </p:nvSpPr>
        <p:spPr>
          <a:xfrm>
            <a:off x="819922" y="0"/>
            <a:ext cx="21451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Anamnèse</a:t>
            </a:r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7512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00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155B746-C9B3-292D-93EF-4ACDB8DD1403}"/>
              </a:ext>
            </a:extLst>
          </p:cNvPr>
          <p:cNvSpPr txBox="1"/>
          <p:nvPr/>
        </p:nvSpPr>
        <p:spPr>
          <a:xfrm>
            <a:off x="139890" y="1863257"/>
            <a:ext cx="1152894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CORPS DU SEIGNEUR, SANG DE L’AGNEAU,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PAIX QUI DESARME LE PECHEUR ! 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Gloire à toi, pain de Dieu pour notre marche,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Gloire à toi, notre force aujourd’hui</a:t>
            </a:r>
          </a:p>
        </p:txBody>
      </p:sp>
    </p:spTree>
    <p:extLst>
      <p:ext uri="{BB962C8B-B14F-4D97-AF65-F5344CB8AC3E}">
        <p14:creationId xmlns:p14="http://schemas.microsoft.com/office/powerpoint/2010/main" val="2190524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00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4B8125B-94F6-E9E1-71B1-4C636A33F076}"/>
              </a:ext>
            </a:extLst>
          </p:cNvPr>
          <p:cNvSpPr txBox="1"/>
          <p:nvPr/>
        </p:nvSpPr>
        <p:spPr>
          <a:xfrm>
            <a:off x="0" y="157287"/>
            <a:ext cx="122522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b="1" cap="small" dirty="0">
                <a:latin typeface="Arial Black" panose="020B0A04020102020204" pitchFamily="34" charset="0"/>
              </a:rPr>
              <a:t>Tu es là présent, livré pour nous.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 le tout-petit, le serviteur.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Toi, le Tout-Puissant, humblement tu t’abaisses.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D564C2-D5AC-76A5-7891-A495535BE164}"/>
              </a:ext>
            </a:extLst>
          </p:cNvPr>
          <p:cNvSpPr txBox="1"/>
          <p:nvPr/>
        </p:nvSpPr>
        <p:spPr>
          <a:xfrm>
            <a:off x="30139" y="3265563"/>
            <a:ext cx="12192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dirty="0">
                <a:latin typeface="Arial Black" panose="020B0A04020102020204" pitchFamily="34" charset="0"/>
              </a:rPr>
              <a:t>Le pain que nous mangeons,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le vin que nous buvons,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C’est ton corps et ton sang,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nous livres ta vie, tu nous ouvres ton cœur,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</p:spTree>
    <p:extLst>
      <p:ext uri="{BB962C8B-B14F-4D97-AF65-F5344CB8AC3E}">
        <p14:creationId xmlns:p14="http://schemas.microsoft.com/office/powerpoint/2010/main" val="415572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33C8-63F2-0AA6-84CB-1115B42A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5919C4-B445-72BD-64B7-155A0DF67556}"/>
              </a:ext>
            </a:extLst>
          </p:cNvPr>
          <p:cNvSpPr txBox="1"/>
          <p:nvPr/>
        </p:nvSpPr>
        <p:spPr>
          <a:xfrm>
            <a:off x="0" y="157287"/>
            <a:ext cx="122522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b="1" cap="small" dirty="0">
                <a:latin typeface="Arial Black" panose="020B0A04020102020204" pitchFamily="34" charset="0"/>
              </a:rPr>
              <a:t>Tu es là présent, livré pour nous.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 le tout-petit, le serviteur.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Toi, le Tout-Puissant, humblement tu t’abaisses.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5DF3E2-254C-2E3F-0CAA-93002BA572FF}"/>
              </a:ext>
            </a:extLst>
          </p:cNvPr>
          <p:cNvSpPr txBox="1"/>
          <p:nvPr/>
        </p:nvSpPr>
        <p:spPr>
          <a:xfrm>
            <a:off x="0" y="3238228"/>
            <a:ext cx="117370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Par le don de ta vie, tu désires aujourd’hui 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Reposer en nos cœurs, 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Brûlé de charité, assoiffé d’être aimé, 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</p:spTree>
    <p:extLst>
      <p:ext uri="{BB962C8B-B14F-4D97-AF65-F5344CB8AC3E}">
        <p14:creationId xmlns:p14="http://schemas.microsoft.com/office/powerpoint/2010/main" val="3961728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8B95E-7B82-114A-3E57-168D2A65F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BC4C7FF-CE8D-5C4C-EE36-DD1DE9726125}"/>
              </a:ext>
            </a:extLst>
          </p:cNvPr>
          <p:cNvSpPr txBox="1"/>
          <p:nvPr/>
        </p:nvSpPr>
        <p:spPr>
          <a:xfrm>
            <a:off x="0" y="157287"/>
            <a:ext cx="122522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b="1" cap="small" dirty="0">
                <a:latin typeface="Arial Black" panose="020B0A04020102020204" pitchFamily="34" charset="0"/>
              </a:rPr>
              <a:t>Tu es là présent, livré pour nous.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 le tout-petit, le serviteur.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Toi, le Tout-Puissant, humblement tu t’abaisses.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9AB36AA-4205-000E-867D-99130E8B00F3}"/>
              </a:ext>
            </a:extLst>
          </p:cNvPr>
          <p:cNvSpPr txBox="1"/>
          <p:nvPr/>
        </p:nvSpPr>
        <p:spPr>
          <a:xfrm>
            <a:off x="163772" y="3429000"/>
            <a:ext cx="124058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Unis à ton Amour, tu nous veux pour toujours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Ostensoirs du Sauveur,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notre humanité, tu rejoins l’égaré,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</p:spTree>
    <p:extLst>
      <p:ext uri="{BB962C8B-B14F-4D97-AF65-F5344CB8AC3E}">
        <p14:creationId xmlns:p14="http://schemas.microsoft.com/office/powerpoint/2010/main" val="664273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AB8A9-93A0-7CAA-364C-9FDFC5E0F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CDD1372-B02D-8291-B6B0-E86ACD0787BE}"/>
              </a:ext>
            </a:extLst>
          </p:cNvPr>
          <p:cNvSpPr txBox="1"/>
          <p:nvPr/>
        </p:nvSpPr>
        <p:spPr>
          <a:xfrm>
            <a:off x="259307" y="2450111"/>
            <a:ext cx="122522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b="1" cap="small" dirty="0">
                <a:latin typeface="Arial Black" panose="020B0A04020102020204" pitchFamily="34" charset="0"/>
              </a:rPr>
              <a:t>Tu es là présent, livré pour nous.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 le tout-petit, le serviteur.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Toi, le Tout-Puissant, humblement tu t’abaisses.</a:t>
            </a:r>
          </a:p>
          <a:p>
            <a:r>
              <a:rPr lang="fr-FR" sz="3600" b="1" cap="small" dirty="0">
                <a:latin typeface="Arial Black" panose="020B0A04020102020204" pitchFamily="34" charset="0"/>
              </a:rPr>
              <a:t>Tu fais ta demeure en nous Seigneur.</a:t>
            </a:r>
          </a:p>
        </p:txBody>
      </p:sp>
    </p:spTree>
    <p:extLst>
      <p:ext uri="{BB962C8B-B14F-4D97-AF65-F5344CB8AC3E}">
        <p14:creationId xmlns:p14="http://schemas.microsoft.com/office/powerpoint/2010/main" val="4213062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900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408E6-4E2E-B430-B09F-51BD93A0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CE354A5-74FC-0E08-9786-B78CF5DCC6C7}"/>
              </a:ext>
            </a:extLst>
          </p:cNvPr>
          <p:cNvSpPr txBox="1"/>
          <p:nvPr/>
        </p:nvSpPr>
        <p:spPr>
          <a:xfrm>
            <a:off x="0" y="12680"/>
            <a:ext cx="128561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Béni soit Dieu le Père de Jésus le Seigneur,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Fils bien-aimé, il nous a tout donné.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il est grand l’amour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dont il nous a comblés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que nous soyons appelés “Enfants de Dieu “.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5CD3D9-ECF8-C549-CDDA-0001D1C3EE06}"/>
              </a:ext>
            </a:extLst>
          </p:cNvPr>
          <p:cNvSpPr txBox="1"/>
          <p:nvPr/>
        </p:nvSpPr>
        <p:spPr>
          <a:xfrm>
            <a:off x="-1" y="3159794"/>
            <a:ext cx="119417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En ces temps qui sont les derniers,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ton Fils, tu as tout donné.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Il a pris notre humanité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que nous soyons tes fils bien-aimés.</a:t>
            </a:r>
          </a:p>
        </p:txBody>
      </p:sp>
    </p:spTree>
    <p:extLst>
      <p:ext uri="{BB962C8B-B14F-4D97-AF65-F5344CB8AC3E}">
        <p14:creationId xmlns:p14="http://schemas.microsoft.com/office/powerpoint/2010/main" val="2812375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621A01-9FE4-FD7D-5CD0-C8EB42403D84}"/>
              </a:ext>
            </a:extLst>
          </p:cNvPr>
          <p:cNvSpPr txBox="1"/>
          <p:nvPr/>
        </p:nvSpPr>
        <p:spPr>
          <a:xfrm>
            <a:off x="235424" y="408507"/>
            <a:ext cx="1120140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nouveau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meilleur</a:t>
            </a:r>
          </a:p>
          <a:p>
            <a:endParaRPr lang="fr-FR" dirty="0"/>
          </a:p>
          <a:p>
            <a:r>
              <a:rPr lang="fr-FR" dirty="0"/>
              <a:t>.</a:t>
            </a:r>
            <a:r>
              <a:rPr lang="fr-FR" sz="3600" dirty="0">
                <a:latin typeface="Arial Black" panose="020B0A04020102020204" pitchFamily="34" charset="0"/>
              </a:rPr>
              <a:t>Là où se trouve la haine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Que nous annoncions l’amour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Là où se trouve l’offense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Que nous apportions le pardon</a:t>
            </a:r>
          </a:p>
        </p:txBody>
      </p:sp>
    </p:spTree>
    <p:extLst>
      <p:ext uri="{BB962C8B-B14F-4D97-AF65-F5344CB8AC3E}">
        <p14:creationId xmlns:p14="http://schemas.microsoft.com/office/powerpoint/2010/main" val="881449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1DA2F-D280-F059-17EA-BAA0D87E2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11449B6-2A65-2723-BC75-F2F12FEE04A8}"/>
              </a:ext>
            </a:extLst>
          </p:cNvPr>
          <p:cNvSpPr txBox="1"/>
          <p:nvPr/>
        </p:nvSpPr>
        <p:spPr>
          <a:xfrm>
            <a:off x="235424" y="408507"/>
            <a:ext cx="1120140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nouveau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meilleur</a:t>
            </a:r>
          </a:p>
          <a:p>
            <a:endParaRPr lang="fr-FR" dirty="0"/>
          </a:p>
          <a:p>
            <a:endParaRPr lang="fr-FR" sz="36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C4BF0B-C83C-97A3-957F-42B3A9E49975}"/>
              </a:ext>
            </a:extLst>
          </p:cNvPr>
          <p:cNvSpPr txBox="1"/>
          <p:nvPr/>
        </p:nvSpPr>
        <p:spPr>
          <a:xfrm>
            <a:off x="235424" y="3664762"/>
            <a:ext cx="112969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Là où se trouve le doute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Que nous réveillions la foi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Là où se trouve la détresse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Que nous ranimions l’espérance</a:t>
            </a:r>
          </a:p>
        </p:txBody>
      </p:sp>
    </p:spTree>
    <p:extLst>
      <p:ext uri="{BB962C8B-B14F-4D97-AF65-F5344CB8AC3E}">
        <p14:creationId xmlns:p14="http://schemas.microsoft.com/office/powerpoint/2010/main" val="3033952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61FC5-2B51-4506-E053-0F57BE320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80E485B-C828-66F0-0C2F-4F7C67A7577A}"/>
              </a:ext>
            </a:extLst>
          </p:cNvPr>
          <p:cNvSpPr txBox="1"/>
          <p:nvPr/>
        </p:nvSpPr>
        <p:spPr>
          <a:xfrm>
            <a:off x="235424" y="408507"/>
            <a:ext cx="1120140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nouveau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meilleur</a:t>
            </a:r>
          </a:p>
          <a:p>
            <a:endParaRPr lang="fr-FR" dirty="0"/>
          </a:p>
          <a:p>
            <a:endParaRPr lang="fr-FR" sz="3600" dirty="0">
              <a:latin typeface="Arial Black" panose="020B0A040201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64457F-936C-7920-1D11-DFF88DABF2E5}"/>
              </a:ext>
            </a:extLst>
          </p:cNvPr>
          <p:cNvSpPr txBox="1"/>
          <p:nvPr/>
        </p:nvSpPr>
        <p:spPr>
          <a:xfrm>
            <a:off x="330957" y="3517050"/>
            <a:ext cx="112969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>
                <a:latin typeface="Arial Black" panose="020B0A04020102020204" pitchFamily="34" charset="0"/>
              </a:rPr>
              <a:t>Là où se trouve la tristesse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Que nous suscitions la joie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Là où se trouvent les ténèbres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Que nous répandions la lumière</a:t>
            </a:r>
          </a:p>
        </p:txBody>
      </p:sp>
    </p:spTree>
    <p:extLst>
      <p:ext uri="{BB962C8B-B14F-4D97-AF65-F5344CB8AC3E}">
        <p14:creationId xmlns:p14="http://schemas.microsoft.com/office/powerpoint/2010/main" val="1678204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8B322-96DB-B2FD-A95B-82470750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65FFA6-31C0-8007-7633-A2D230C7784C}"/>
              </a:ext>
            </a:extLst>
          </p:cNvPr>
          <p:cNvSpPr txBox="1"/>
          <p:nvPr/>
        </p:nvSpPr>
        <p:spPr>
          <a:xfrm>
            <a:off x="495300" y="2141773"/>
            <a:ext cx="11201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nouveau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Dans la joie tu nous envoies Seigneur bâtir un monde meilleur</a:t>
            </a:r>
          </a:p>
          <a:p>
            <a:endParaRPr lang="fr-FR" dirty="0"/>
          </a:p>
          <a:p>
            <a:r>
              <a:rPr lang="fr-FR" dirty="0"/>
              <a:t>.</a:t>
            </a:r>
            <a:endParaRPr lang="fr-FR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69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E190D-5113-2B97-32C2-C626C64FC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BB09CC8-4736-D190-D6DD-1F016FC161C9}"/>
              </a:ext>
            </a:extLst>
          </p:cNvPr>
          <p:cNvSpPr txBox="1"/>
          <p:nvPr/>
        </p:nvSpPr>
        <p:spPr>
          <a:xfrm>
            <a:off x="0" y="12680"/>
            <a:ext cx="128561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Béni soit Dieu le Père de Jésus le Seigneur,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Fils bien-aimé, il nous a tout donné.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il est grand l’amour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dont il nous a comblés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que nous soyons appelés “Enfants de Dieu “.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67DB77-A1D8-7181-B861-EBD54B37FFD5}"/>
              </a:ext>
            </a:extLst>
          </p:cNvPr>
          <p:cNvSpPr txBox="1"/>
          <p:nvPr/>
        </p:nvSpPr>
        <p:spPr>
          <a:xfrm>
            <a:off x="109182" y="3382834"/>
            <a:ext cx="117780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 Pour que nos vies soient tout à lui,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Il nous a envoyé l’Esprit.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Il demeure en chacun de nous;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Soyons les témoins du Règne qui vient !</a:t>
            </a:r>
          </a:p>
        </p:txBody>
      </p:sp>
    </p:spTree>
    <p:extLst>
      <p:ext uri="{BB962C8B-B14F-4D97-AF65-F5344CB8AC3E}">
        <p14:creationId xmlns:p14="http://schemas.microsoft.com/office/powerpoint/2010/main" val="210662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48415-B037-7247-E7A8-C4738CF47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A0FE794-1521-8A0D-5AF5-3FFEF2F2C4C1}"/>
              </a:ext>
            </a:extLst>
          </p:cNvPr>
          <p:cNvSpPr txBox="1"/>
          <p:nvPr/>
        </p:nvSpPr>
        <p:spPr>
          <a:xfrm>
            <a:off x="0" y="1868776"/>
            <a:ext cx="128561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Béni soit Dieu le Père de Jésus le Seigneur,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Par son Fils bien-aimé, il nous a tout donné.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il est grand l’amour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dont il nous a comblés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Pour que nous soyons appelés “Enfants de Dieu “.</a:t>
            </a:r>
          </a:p>
        </p:txBody>
      </p:sp>
    </p:spTree>
    <p:extLst>
      <p:ext uri="{BB962C8B-B14F-4D97-AF65-F5344CB8AC3E}">
        <p14:creationId xmlns:p14="http://schemas.microsoft.com/office/powerpoint/2010/main" val="177201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245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A8841-3527-FCB7-825C-27021F484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6728D0E-271B-89BD-87D0-41C7B24D2B34}"/>
              </a:ext>
            </a:extLst>
          </p:cNvPr>
          <p:cNvSpPr txBox="1"/>
          <p:nvPr/>
        </p:nvSpPr>
        <p:spPr>
          <a:xfrm>
            <a:off x="194481" y="595532"/>
            <a:ext cx="1096938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Dans ton amour pitié pour moi,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Je suis un homme au </a:t>
            </a:r>
            <a:r>
              <a:rPr lang="fr-FR" sz="3600" dirty="0" err="1">
                <a:latin typeface="Arial Black" panose="020B0A04020102020204" pitchFamily="34" charset="0"/>
              </a:rPr>
              <a:t>coeur</a:t>
            </a:r>
            <a:r>
              <a:rPr lang="fr-FR" sz="3600" dirty="0">
                <a:latin typeface="Arial Black" panose="020B0A04020102020204" pitchFamily="34" charset="0"/>
              </a:rPr>
              <a:t> blessé.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Fais-moi connaître mon péché,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de ma joie !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 ELEISON!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KYRIE, ELEISON!</a:t>
            </a:r>
          </a:p>
          <a:p>
            <a:r>
              <a:rPr lang="fr-FR" dirty="0"/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val="239513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4112-92E6-E429-2523-9700D6E40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F706B39-207F-347B-C36A-72D0CAFBA0B9}"/>
              </a:ext>
            </a:extLst>
          </p:cNvPr>
          <p:cNvSpPr txBox="1"/>
          <p:nvPr/>
        </p:nvSpPr>
        <p:spPr>
          <a:xfrm>
            <a:off x="194481" y="595532"/>
            <a:ext cx="1096938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Dans ton amour tu viens à moi,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Jésus mon frère au sang versé.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Toi seul pourras me pardonner,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Dieu de ma joie !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 ELEISON!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KYRIE, ELEISON!</a:t>
            </a:r>
          </a:p>
          <a:p>
            <a:r>
              <a:rPr lang="fr-FR" dirty="0"/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val="2378565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26888-2DF1-DFC3-B67C-808B10999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EAA4EA2-F7E6-F55A-D597-AEA55582E913}"/>
              </a:ext>
            </a:extLst>
          </p:cNvPr>
          <p:cNvSpPr txBox="1"/>
          <p:nvPr/>
        </p:nvSpPr>
        <p:spPr>
          <a:xfrm>
            <a:off x="194481" y="595532"/>
            <a:ext cx="1096938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Par ton amour entraîne-moi,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Sous ton soleil je revivrai.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Inonde-moi de ta clarté,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de ma joie !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 ELEISON!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PLUS GRAND QUE NOTRE COEUR,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KYRIE, ELEISON!</a:t>
            </a:r>
          </a:p>
          <a:p>
            <a:r>
              <a:rPr lang="fr-FR" dirty="0"/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val="1549710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1115</Words>
  <Application>Microsoft Office PowerPoint</Application>
  <PresentationFormat>Grand écran</PresentationFormat>
  <Paragraphs>157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8" baseType="lpstr">
      <vt:lpstr>Aptos</vt:lpstr>
      <vt:lpstr>Aptos Display</vt:lpstr>
      <vt:lpstr>Arial</vt:lpstr>
      <vt:lpstr>Arial Black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JOUGLET Myriam</dc:creator>
  <cp:lastModifiedBy>Christine PENIN</cp:lastModifiedBy>
  <cp:revision>1</cp:revision>
  <dcterms:created xsi:type="dcterms:W3CDTF">2026-07-24T18:07:11Z</dcterms:created>
  <dcterms:modified xsi:type="dcterms:W3CDTF">2026-08-01T13:06:09Z</dcterms:modified>
</cp:coreProperties>
</file>