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584" r:id="rId3"/>
    <p:sldId id="585" r:id="rId4"/>
    <p:sldId id="634" r:id="rId5"/>
    <p:sldId id="611" r:id="rId6"/>
    <p:sldId id="635" r:id="rId7"/>
    <p:sldId id="613" r:id="rId8"/>
    <p:sldId id="636" r:id="rId9"/>
    <p:sldId id="450" r:id="rId10"/>
    <p:sldId id="447" r:id="rId11"/>
    <p:sldId id="507" r:id="rId12"/>
    <p:sldId id="508" r:id="rId13"/>
    <p:sldId id="557" r:id="rId14"/>
    <p:sldId id="558" r:id="rId15"/>
    <p:sldId id="480" r:id="rId16"/>
    <p:sldId id="293" r:id="rId17"/>
    <p:sldId id="454" r:id="rId18"/>
    <p:sldId id="343" r:id="rId19"/>
    <p:sldId id="359" r:id="rId20"/>
    <p:sldId id="360" r:id="rId21"/>
    <p:sldId id="624" r:id="rId22"/>
    <p:sldId id="637" r:id="rId23"/>
    <p:sldId id="638" r:id="rId24"/>
    <p:sldId id="416" r:id="rId25"/>
    <p:sldId id="349" r:id="rId26"/>
    <p:sldId id="350" r:id="rId27"/>
    <p:sldId id="513" r:id="rId28"/>
    <p:sldId id="514" r:id="rId29"/>
    <p:sldId id="351" r:id="rId30"/>
    <p:sldId id="352" r:id="rId31"/>
    <p:sldId id="272" r:id="rId32"/>
    <p:sldId id="515" r:id="rId33"/>
    <p:sldId id="639" r:id="rId34"/>
    <p:sldId id="640" r:id="rId35"/>
    <p:sldId id="641" r:id="rId36"/>
    <p:sldId id="642" r:id="rId37"/>
    <p:sldId id="643" r:id="rId38"/>
    <p:sldId id="644" r:id="rId39"/>
    <p:sldId id="645" r:id="rId40"/>
    <p:sldId id="314" r:id="rId41"/>
    <p:sldId id="581" r:id="rId42"/>
    <p:sldId id="607" r:id="rId43"/>
    <p:sldId id="646" r:id="rId44"/>
    <p:sldId id="647" r:id="rId45"/>
    <p:sldId id="648" r:id="rId46"/>
    <p:sldId id="649" r:id="rId47"/>
    <p:sldId id="650" r:id="rId4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e PENIN" initials="CP" lastIdx="1" clrIdx="0">
    <p:extLst>
      <p:ext uri="{19B8F6BF-5375-455C-9EA6-DF929625EA0E}">
        <p15:presenceInfo xmlns:p15="http://schemas.microsoft.com/office/powerpoint/2012/main" userId="80b07815ccff06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45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771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67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36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43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31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753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650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55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25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22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0CD2B-700C-45FB-965D-DEADA9261330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8767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964488-F5FE-4654-900E-38BFD567F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330" y="169355"/>
            <a:ext cx="6025729" cy="3997203"/>
          </a:xfrm>
        </p:spPr>
        <p:txBody>
          <a:bodyPr>
            <a:noAutofit/>
          </a:bodyPr>
          <a:lstStyle/>
          <a:p>
            <a:pPr algn="ctr"/>
            <a:r>
              <a:rPr lang="fr-FR" sz="4800" dirty="0">
                <a:latin typeface="Arial Black" panose="020B0A04020102020204" pitchFamily="34" charset="0"/>
              </a:rPr>
              <a:t> </a:t>
            </a: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Messes des </a:t>
            </a:r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 5 et 6 Septembre 2026.</a:t>
            </a: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23</a:t>
            </a:r>
            <a:r>
              <a:rPr lang="fr-FR" sz="4000" baseline="30000" dirty="0">
                <a:latin typeface="Arial Black" panose="020B0A04020102020204" pitchFamily="34" charset="0"/>
              </a:rPr>
              <a:t>ème</a:t>
            </a:r>
            <a:r>
              <a:rPr lang="fr-FR" sz="4000" dirty="0">
                <a:latin typeface="Arial Black" panose="020B0A04020102020204" pitchFamily="34" charset="0"/>
              </a:rPr>
              <a:t> Dimanche du Temps Ordinaire.</a:t>
            </a:r>
            <a:r>
              <a:rPr lang="fr-FR" sz="4800" dirty="0">
                <a:latin typeface="Arial Black" panose="020B0A04020102020204" pitchFamily="34" charset="0"/>
              </a:rPr>
              <a:t> </a:t>
            </a:r>
            <a:endParaRPr lang="fr-FR" sz="4400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11F58C-C6DA-53A0-7EEB-5B4C9A12F189}"/>
              </a:ext>
            </a:extLst>
          </p:cNvPr>
          <p:cNvSpPr txBox="1"/>
          <p:nvPr/>
        </p:nvSpPr>
        <p:spPr>
          <a:xfrm>
            <a:off x="253041" y="4731567"/>
            <a:ext cx="118440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« Amen, je vous le dis : tout ce que vous aurez lié sur la terre sera lié dans le ciel, et tout ce que vous aurez délié sur la terre sera délié dans le ciel.. » Mt 18,18</a:t>
            </a:r>
            <a:endParaRPr lang="fr-FR" sz="36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DCF770-F494-26B4-5BDB-FB8AEE0FB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42" y="159031"/>
            <a:ext cx="4584250" cy="43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31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81EA2F4-483C-F0D3-1DF3-1030C796F4D4}"/>
              </a:ext>
            </a:extLst>
          </p:cNvPr>
          <p:cNvSpPr txBox="1"/>
          <p:nvPr/>
        </p:nvSpPr>
        <p:spPr>
          <a:xfrm>
            <a:off x="0" y="86222"/>
            <a:ext cx="121920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 eleison, Kyrie eleison, Kyrie eleison,</a:t>
            </a:r>
          </a:p>
          <a:p>
            <a:endParaRPr lang="fr-FR" sz="44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Christe eleison, Christe eleison, Christe eleison,</a:t>
            </a:r>
          </a:p>
          <a:p>
            <a:endParaRPr lang="fr-FR" sz="44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 eleison, Kyrie eleison, Kyrie eleison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3654724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B4BF6-FAC3-FADA-ACD3-A0C570D6D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853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D4B32-40F5-435D-7D11-99B0C01D2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2C086-0752-72D3-FD7D-33298A07557B}"/>
              </a:ext>
            </a:extLst>
          </p:cNvPr>
          <p:cNvSpPr txBox="1"/>
          <p:nvPr/>
        </p:nvSpPr>
        <p:spPr>
          <a:xfrm>
            <a:off x="-82413" y="58846"/>
            <a:ext cx="12274413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Gloria in excelsis Deo ! Gloria Deo Domino ! (bis)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48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paix sur la terre aux hommes qu’il aime.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te louons nous te bénissons, nous t’adorons, Nous te glorifions, nous te rendons grâce pour ton immense gloire,</a:t>
            </a:r>
          </a:p>
        </p:txBody>
      </p:sp>
    </p:spTree>
    <p:extLst>
      <p:ext uri="{BB962C8B-B14F-4D97-AF65-F5344CB8AC3E}">
        <p14:creationId xmlns:p14="http://schemas.microsoft.com/office/powerpoint/2010/main" val="769612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A8A69-AB44-FD54-E976-A146910B7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26184B3-B089-BF1E-1F26-8B7C592733D1}"/>
              </a:ext>
            </a:extLst>
          </p:cNvPr>
          <p:cNvSpPr txBox="1"/>
          <p:nvPr/>
        </p:nvSpPr>
        <p:spPr>
          <a:xfrm>
            <a:off x="-82413" y="120769"/>
            <a:ext cx="12133513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Dieu, Roi du ciel, Dieu le père tout-puissant.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Seigneur, Fils unique, Jésus Christ, Seigneur Dieu, Agneau de Dieu, le Fils du Père ;</a:t>
            </a:r>
          </a:p>
          <a:p>
            <a:pPr defTabSz="457200">
              <a:defRPr/>
            </a:pPr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R/Gloria in excelsis Deo ! Gloria Deo Domino ! (bis)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qui enlèves les péchés du monde, prends pitié de nous ; </a:t>
            </a:r>
          </a:p>
        </p:txBody>
      </p:sp>
    </p:spTree>
    <p:extLst>
      <p:ext uri="{BB962C8B-B14F-4D97-AF65-F5344CB8AC3E}">
        <p14:creationId xmlns:p14="http://schemas.microsoft.com/office/powerpoint/2010/main" val="3537994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E72FB-A7AA-BE85-10E6-332EA7EF2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8ED88E2-A049-67BD-677B-1BEBA6C0B5FA}"/>
              </a:ext>
            </a:extLst>
          </p:cNvPr>
          <p:cNvSpPr txBox="1"/>
          <p:nvPr/>
        </p:nvSpPr>
        <p:spPr>
          <a:xfrm>
            <a:off x="-82413" y="120769"/>
            <a:ext cx="12133513" cy="7725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qui enlèves les péchés du monde, reçois notre prière 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qui es assis à la droite du Père, prends pitié de nous. Car toi seul es saint, toi seul es Seigneur,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seul es le Très-Haut : Jésus Christ, avec le Saint-Esprit Dans la gloire de Dieu le Père. Amen.</a:t>
            </a:r>
          </a:p>
          <a:p>
            <a: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R/Gloria in excelsis Deo ! Gloria Deo Domino ! (bis)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601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443AA-60D3-771E-CB98-E7898310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462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370193" y="504486"/>
            <a:ext cx="11637777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Psaume 94 :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Aujourd’hui, ne fermez pas votre cœur, mais écoutez la voix du Seigneur ! </a:t>
            </a:r>
          </a:p>
        </p:txBody>
      </p:sp>
    </p:spTree>
    <p:extLst>
      <p:ext uri="{BB962C8B-B14F-4D97-AF65-F5344CB8AC3E}">
        <p14:creationId xmlns:p14="http://schemas.microsoft.com/office/powerpoint/2010/main" val="3413320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021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370193" y="444101"/>
            <a:ext cx="1145161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U. :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Exauce-nous, Seigneur de gloire. </a:t>
            </a:r>
          </a:p>
        </p:txBody>
      </p:sp>
    </p:spTree>
    <p:extLst>
      <p:ext uri="{BB962C8B-B14F-4D97-AF65-F5344CB8AC3E}">
        <p14:creationId xmlns:p14="http://schemas.microsoft.com/office/powerpoint/2010/main" val="3644263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81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D7F5A-F1B6-7EA1-5BA3-99614C6DE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0B426ED-36B6-EA68-0824-B28B37D51838}"/>
              </a:ext>
            </a:extLst>
          </p:cNvPr>
          <p:cNvSpPr txBox="1"/>
          <p:nvPr/>
        </p:nvSpPr>
        <p:spPr>
          <a:xfrm>
            <a:off x="-72038" y="8626"/>
            <a:ext cx="12174898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Que vienne ton règne, que ton nom soit sanctifié,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la terre comme au ciel, que ta volonté soit faite.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coule en torrents ton Esprit de vérité.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Donne-nous ton espérance, ton amour, ta sainteté.</a:t>
            </a:r>
          </a:p>
        </p:txBody>
      </p:sp>
    </p:spTree>
    <p:extLst>
      <p:ext uri="{BB962C8B-B14F-4D97-AF65-F5344CB8AC3E}">
        <p14:creationId xmlns:p14="http://schemas.microsoft.com/office/powerpoint/2010/main" val="2081691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4D006B-E770-A874-8C98-B00CEE685B50}"/>
              </a:ext>
            </a:extLst>
          </p:cNvPr>
          <p:cNvSpPr txBox="1"/>
          <p:nvPr/>
        </p:nvSpPr>
        <p:spPr>
          <a:xfrm>
            <a:off x="0" y="0"/>
            <a:ext cx="1219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u="sng" dirty="0">
                <a:ln>
                  <a:solidFill>
                    <a:schemeClr val="tx1"/>
                  </a:solidFill>
                </a:ln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Préparation des dons . </a:t>
            </a:r>
          </a:p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En toi Seigneur, mon espérance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Sans ton appui, je suis perdu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rendu fort par ta puissance,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ne serai jamais déçu.</a:t>
            </a:r>
          </a:p>
        </p:txBody>
      </p:sp>
    </p:spTree>
    <p:extLst>
      <p:ext uri="{BB962C8B-B14F-4D97-AF65-F5344CB8AC3E}">
        <p14:creationId xmlns:p14="http://schemas.microsoft.com/office/powerpoint/2010/main" val="349957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9A26F-FD5E-A693-E212-7D82A78D7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FBAC88-7223-6BBC-BD16-33D8C2A6A798}"/>
              </a:ext>
            </a:extLst>
          </p:cNvPr>
          <p:cNvSpPr txBox="1"/>
          <p:nvPr/>
        </p:nvSpPr>
        <p:spPr>
          <a:xfrm>
            <a:off x="0" y="0"/>
            <a:ext cx="1219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Sois mon rempart et ma retraite,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 bouclier, mon protecteur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Sois mon rocher dans la tempête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Sois mon refuge et mon sauveur.</a:t>
            </a:r>
          </a:p>
        </p:txBody>
      </p:sp>
    </p:spTree>
    <p:extLst>
      <p:ext uri="{BB962C8B-B14F-4D97-AF65-F5344CB8AC3E}">
        <p14:creationId xmlns:p14="http://schemas.microsoft.com/office/powerpoint/2010/main" val="2680163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9E40C-1DAC-25F5-C393-9F8D0D1BC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130440-4933-5905-0D59-408F43ED98D6}"/>
              </a:ext>
            </a:extLst>
          </p:cNvPr>
          <p:cNvSpPr txBox="1"/>
          <p:nvPr/>
        </p:nvSpPr>
        <p:spPr>
          <a:xfrm>
            <a:off x="0" y="0"/>
            <a:ext cx="1219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Lorsque du poids de ma misère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 main voudra me délivrer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une route de lumière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D’un cœur joyeux je marcherai.</a:t>
            </a:r>
          </a:p>
        </p:txBody>
      </p:sp>
    </p:spTree>
    <p:extLst>
      <p:ext uri="{BB962C8B-B14F-4D97-AF65-F5344CB8AC3E}">
        <p14:creationId xmlns:p14="http://schemas.microsoft.com/office/powerpoint/2010/main" val="4178533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AA014-0DA8-0F86-9442-11E415DF1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701487-AC46-AAFD-BF62-5909D10F0F90}"/>
              </a:ext>
            </a:extLst>
          </p:cNvPr>
          <p:cNvSpPr txBox="1"/>
          <p:nvPr/>
        </p:nvSpPr>
        <p:spPr>
          <a:xfrm>
            <a:off x="0" y="0"/>
            <a:ext cx="12192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u="sng" dirty="0">
              <a:ln>
                <a:solidFill>
                  <a:schemeClr val="tx1"/>
                </a:solidFill>
              </a:ln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tout danger garde mon âme,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la remets entre tes mains,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l’ennemi qui me réclame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Protège-moi, je suis ton bien.</a:t>
            </a:r>
          </a:p>
        </p:txBody>
      </p:sp>
    </p:spTree>
    <p:extLst>
      <p:ext uri="{BB962C8B-B14F-4D97-AF65-F5344CB8AC3E}">
        <p14:creationId xmlns:p14="http://schemas.microsoft.com/office/powerpoint/2010/main" val="1297505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522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476A3D-EF1C-D713-1D9A-0CDEC69CCBD3}"/>
              </a:ext>
            </a:extLst>
          </p:cNvPr>
          <p:cNvSpPr txBox="1"/>
          <p:nvPr/>
        </p:nvSpPr>
        <p:spPr>
          <a:xfrm>
            <a:off x="0" y="-115705"/>
            <a:ext cx="12133276" cy="6726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Sanctus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fr-FR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Sanctus, Sanctus, Sanctus ! Deus Sabaoth (bis)</a:t>
            </a:r>
          </a:p>
          <a:p>
            <a:endParaRPr lang="fr-FR" sz="2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Pleni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caeli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terra Gloria tua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Hosanna in excelsis deo ! Hosanna in excelsis (bis)</a:t>
            </a:r>
          </a:p>
          <a:p>
            <a:endParaRPr lang="fr-FR" sz="271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Bénédictus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qui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venit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nomine Domini.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Hosanna in excelsis deo ! Hosanna in excelsis. (Bis)</a:t>
            </a:r>
          </a:p>
        </p:txBody>
      </p:sp>
    </p:spTree>
    <p:extLst>
      <p:ext uri="{BB962C8B-B14F-4D97-AF65-F5344CB8AC3E}">
        <p14:creationId xmlns:p14="http://schemas.microsoft.com/office/powerpoint/2010/main" val="2206801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708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F3D3A-255A-8D1A-DBA9-A83C3E130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C78166-E2B6-2A68-E1AE-2560D49751D0}"/>
              </a:ext>
            </a:extLst>
          </p:cNvPr>
          <p:cNvSpPr txBox="1"/>
          <p:nvPr/>
        </p:nvSpPr>
        <p:spPr>
          <a:xfrm>
            <a:off x="370193" y="319177"/>
            <a:ext cx="11451613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Anamnèse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endParaRPr lang="fr-FR" sz="2800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Gloire à toi qui étais mort, Gloire à toi qui es vivant,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 Sauveur et notre Dieu, Viens Seigneur Jésus.</a:t>
            </a:r>
          </a:p>
        </p:txBody>
      </p:sp>
    </p:spTree>
    <p:extLst>
      <p:ext uri="{BB962C8B-B14F-4D97-AF65-F5344CB8AC3E}">
        <p14:creationId xmlns:p14="http://schemas.microsoft.com/office/powerpoint/2010/main" val="401550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88BF8-77F8-0B68-F921-FED9DFB93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0396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101744" y="0"/>
            <a:ext cx="11949357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endParaRPr lang="fr-FR" sz="2800" u="sng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 Dei, qui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tollis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peccata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mundi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Miserere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(bis)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 Dei, qui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tollis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peccata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mundi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Dona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pacem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1400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49E7C-72BC-A320-D1EE-C109FB5B4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8F963AF-B125-A155-6BE5-41F6383F0B75}"/>
              </a:ext>
            </a:extLst>
          </p:cNvPr>
          <p:cNvSpPr txBox="1"/>
          <p:nvPr/>
        </p:nvSpPr>
        <p:spPr>
          <a:xfrm>
            <a:off x="69009" y="267419"/>
            <a:ext cx="1105906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Qui pourrait nous séparer de ton amour immense ?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pourrait nous détourner de ta miséricorde ?</a:t>
            </a:r>
          </a:p>
        </p:txBody>
      </p:sp>
    </p:spTree>
    <p:extLst>
      <p:ext uri="{BB962C8B-B14F-4D97-AF65-F5344CB8AC3E}">
        <p14:creationId xmlns:p14="http://schemas.microsoft.com/office/powerpoint/2010/main" val="40674021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4021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7BF492-C09A-4CA1-A334-E8B0E3FA6AF5}"/>
              </a:ext>
            </a:extLst>
          </p:cNvPr>
          <p:cNvSpPr txBox="1"/>
          <p:nvPr/>
        </p:nvSpPr>
        <p:spPr>
          <a:xfrm>
            <a:off x="0" y="0"/>
            <a:ext cx="12096925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u="sng" cap="small" dirty="0">
                <a:ln>
                  <a:solidFill>
                    <a:schemeClr val="tx1"/>
                  </a:solidFill>
                </a:ln>
              </a:rPr>
              <a:t>Communion :</a:t>
            </a:r>
          </a:p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R/ Devenez ce que vous recevez, devenez le corps du Christ ;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Devenez ce que vous recevez, vous êtes le corps du Christ.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37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CD47F-FDC6-6E68-5319-AA399F743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7D1D59F-A2F6-74EC-2FCC-DD7C63FE09BD}"/>
              </a:ext>
            </a:extLst>
          </p:cNvPr>
          <p:cNvSpPr txBox="1"/>
          <p:nvPr/>
        </p:nvSpPr>
        <p:spPr>
          <a:xfrm>
            <a:off x="47537" y="260146"/>
            <a:ext cx="1209692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 Baptisés en un seul Esprit, nous ne formons tous qu’un seul corps,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Abreuvés de l’unique Esprit, nous n’avons qu’un seul Dieu et Père.</a:t>
            </a:r>
          </a:p>
        </p:txBody>
      </p:sp>
    </p:spTree>
    <p:extLst>
      <p:ext uri="{BB962C8B-B14F-4D97-AF65-F5344CB8AC3E}">
        <p14:creationId xmlns:p14="http://schemas.microsoft.com/office/powerpoint/2010/main" val="371180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A61FB-5AF5-F64D-7CF6-8421E9CEB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256F5A2-6EE0-EA1A-20F0-2749472C46E5}"/>
              </a:ext>
            </a:extLst>
          </p:cNvPr>
          <p:cNvSpPr txBox="1"/>
          <p:nvPr/>
        </p:nvSpPr>
        <p:spPr>
          <a:xfrm>
            <a:off x="0" y="0"/>
            <a:ext cx="1209692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R/ Devenez ce que vous recevez, devenez le corps du Christ ;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Devenez ce que vous recevez, vous êtes le corps du Christ.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229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5D7B9-7E09-7284-4C7D-15D100DDB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B715EDD-0746-D4BE-FF05-377ADE876E84}"/>
              </a:ext>
            </a:extLst>
          </p:cNvPr>
          <p:cNvSpPr txBox="1"/>
          <p:nvPr/>
        </p:nvSpPr>
        <p:spPr>
          <a:xfrm>
            <a:off x="47537" y="260146"/>
            <a:ext cx="1209692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 Rassasiés par le Pain de vie, nous n’avons qu’un cœur et qu’une âme ;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Fortifiés par l’Amour du Christ, nous pouvons aimer comme il aime.</a:t>
            </a:r>
          </a:p>
        </p:txBody>
      </p:sp>
    </p:spTree>
    <p:extLst>
      <p:ext uri="{BB962C8B-B14F-4D97-AF65-F5344CB8AC3E}">
        <p14:creationId xmlns:p14="http://schemas.microsoft.com/office/powerpoint/2010/main" val="33571566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958EF-D7E6-B737-0BED-33EB17C0C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EDF2C90-DD73-CDD7-94C6-40AFBEAFBCA5}"/>
              </a:ext>
            </a:extLst>
          </p:cNvPr>
          <p:cNvSpPr txBox="1"/>
          <p:nvPr/>
        </p:nvSpPr>
        <p:spPr>
          <a:xfrm>
            <a:off x="0" y="0"/>
            <a:ext cx="1209692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R/ Devenez ce que vous recevez, devenez le corps du Christ ;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Devenez ce que vous recevez, vous êtes le corps du Christ.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88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405EC-6ADA-688E-DED6-C8DC55CC5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FFE248B-F452-B9CF-E12A-A829A594B810}"/>
              </a:ext>
            </a:extLst>
          </p:cNvPr>
          <p:cNvSpPr txBox="1"/>
          <p:nvPr/>
        </p:nvSpPr>
        <p:spPr>
          <a:xfrm>
            <a:off x="47537" y="260146"/>
            <a:ext cx="1209692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 Purifiés par le sang du Christ, et réconciliés avec Dieu,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Sanctifiés par la vie du Christ, nous goûtons la joie du Royaume.</a:t>
            </a:r>
          </a:p>
        </p:txBody>
      </p:sp>
    </p:spTree>
    <p:extLst>
      <p:ext uri="{BB962C8B-B14F-4D97-AF65-F5344CB8AC3E}">
        <p14:creationId xmlns:p14="http://schemas.microsoft.com/office/powerpoint/2010/main" val="39827808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44D73-7F73-B6D9-EF72-1EFCAAE2D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1DDE69B-0084-CBCF-5657-B7A6B0549853}"/>
              </a:ext>
            </a:extLst>
          </p:cNvPr>
          <p:cNvSpPr txBox="1"/>
          <p:nvPr/>
        </p:nvSpPr>
        <p:spPr>
          <a:xfrm>
            <a:off x="0" y="0"/>
            <a:ext cx="1209692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R/ Devenez ce que vous recevez, devenez le corps du Christ ;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Devenez ce que vous recevez, vous êtes le corps du Christ.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633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4F81C-BC3C-51CA-21E2-3BC400E35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6C774EB-0E31-BF06-5751-3CEC5C6FB84D}"/>
              </a:ext>
            </a:extLst>
          </p:cNvPr>
          <p:cNvSpPr txBox="1"/>
          <p:nvPr/>
        </p:nvSpPr>
        <p:spPr>
          <a:xfrm>
            <a:off x="47537" y="260146"/>
            <a:ext cx="1209692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 Rassemblés à la même table, nous formons un peuple nouveau :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Bienheureux sont les invités au festin des Noces éternelles.</a:t>
            </a:r>
          </a:p>
        </p:txBody>
      </p:sp>
    </p:spTree>
    <p:extLst>
      <p:ext uri="{BB962C8B-B14F-4D97-AF65-F5344CB8AC3E}">
        <p14:creationId xmlns:p14="http://schemas.microsoft.com/office/powerpoint/2010/main" val="25389874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EEBE6-934A-C1B3-2673-610C8F56B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A8129A6-78E4-A5C1-A460-6E765DE7E165}"/>
              </a:ext>
            </a:extLst>
          </p:cNvPr>
          <p:cNvSpPr txBox="1"/>
          <p:nvPr/>
        </p:nvSpPr>
        <p:spPr>
          <a:xfrm>
            <a:off x="0" y="0"/>
            <a:ext cx="1209692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R/ Devenez ce que vous recevez, devenez le corps du Christ ;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Devenez ce que vous recevez, vous êtes le corps du Christ.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57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C2151-09C2-4BDB-CF5F-CF1976849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722B2C6-DAF6-F357-E296-2D748404815D}"/>
              </a:ext>
            </a:extLst>
          </p:cNvPr>
          <p:cNvSpPr txBox="1"/>
          <p:nvPr/>
        </p:nvSpPr>
        <p:spPr>
          <a:xfrm>
            <a:off x="-72038" y="8626"/>
            <a:ext cx="12174898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Que vienne ton règne, que ton nom soit sanctifié,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la terre comme au ciel, que ta volonté soit faite.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coule en torrents ton Esprit de vérité.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Donne-nous ton espérance, ton amour, ta sainteté.</a:t>
            </a:r>
          </a:p>
        </p:txBody>
      </p:sp>
    </p:spTree>
    <p:extLst>
      <p:ext uri="{BB962C8B-B14F-4D97-AF65-F5344CB8AC3E}">
        <p14:creationId xmlns:p14="http://schemas.microsoft.com/office/powerpoint/2010/main" val="21982731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6426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87912-55E2-0FF4-20D7-9707C652C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3DB8D64-FEC5-EC9A-75C8-D30EA4716664}"/>
              </a:ext>
            </a:extLst>
          </p:cNvPr>
          <p:cNvSpPr txBox="1"/>
          <p:nvPr/>
        </p:nvSpPr>
        <p:spPr>
          <a:xfrm>
            <a:off x="-72038" y="8626"/>
            <a:ext cx="1217489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Rendons gloire à notre Dieu ! Lui qui fit des merveilles.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est présent au milieu de nous, maintenant et à jamais !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0152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2A684-CC41-86EE-FE22-75F902E10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D143EF6-74DA-2952-48D6-F218E892CF7E}"/>
              </a:ext>
            </a:extLst>
          </p:cNvPr>
          <p:cNvSpPr txBox="1"/>
          <p:nvPr/>
        </p:nvSpPr>
        <p:spPr>
          <a:xfrm>
            <a:off x="83238" y="224287"/>
            <a:ext cx="1217489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6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 Louons notre Seigneur, car grande est sa puissance,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 qui nous a créés, nous a donné la vie.</a:t>
            </a:r>
          </a:p>
        </p:txBody>
      </p:sp>
    </p:spTree>
    <p:extLst>
      <p:ext uri="{BB962C8B-B14F-4D97-AF65-F5344CB8AC3E}">
        <p14:creationId xmlns:p14="http://schemas.microsoft.com/office/powerpoint/2010/main" val="42095468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AA0DA-2509-A1C8-F044-C5FEF3716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FBA1846-0587-B892-0022-F3A317932321}"/>
              </a:ext>
            </a:extLst>
          </p:cNvPr>
          <p:cNvSpPr txBox="1"/>
          <p:nvPr/>
        </p:nvSpPr>
        <p:spPr>
          <a:xfrm>
            <a:off x="-72038" y="8626"/>
            <a:ext cx="1217489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Rendons gloire à notre Dieu ! Lui qui fit des merveilles.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est présent au milieu de nous, maintenant et à jamais !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125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49311-92F5-DC9A-BF3A-7B5F05024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58CAC6A-E156-1DAA-6BA2-213A10153757}"/>
              </a:ext>
            </a:extLst>
          </p:cNvPr>
          <p:cNvSpPr txBox="1"/>
          <p:nvPr/>
        </p:nvSpPr>
        <p:spPr>
          <a:xfrm>
            <a:off x="83238" y="224287"/>
            <a:ext cx="1217489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6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 Invoquons notre Dieu, demandons Lui sa grâce ;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est notre Sauveur, notre Libérateur.</a:t>
            </a:r>
          </a:p>
        </p:txBody>
      </p:sp>
    </p:spTree>
    <p:extLst>
      <p:ext uri="{BB962C8B-B14F-4D97-AF65-F5344CB8AC3E}">
        <p14:creationId xmlns:p14="http://schemas.microsoft.com/office/powerpoint/2010/main" val="19534061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5AAAA-8CAB-579B-633B-F768BDA59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BB29632-6336-98B5-9A02-BB4C4EA3BCF4}"/>
              </a:ext>
            </a:extLst>
          </p:cNvPr>
          <p:cNvSpPr txBox="1"/>
          <p:nvPr/>
        </p:nvSpPr>
        <p:spPr>
          <a:xfrm>
            <a:off x="-72038" y="8626"/>
            <a:ext cx="1217489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Rendons gloire à notre Dieu ! Lui qui fit des merveilles.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est présent au milieu de nous, maintenant et à jamais !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5901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6D43A-891C-9F54-970A-806889648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6883A6A-90C9-1D05-2AE5-9807E0EB2A22}"/>
              </a:ext>
            </a:extLst>
          </p:cNvPr>
          <p:cNvSpPr txBox="1"/>
          <p:nvPr/>
        </p:nvSpPr>
        <p:spPr>
          <a:xfrm>
            <a:off x="83238" y="224287"/>
            <a:ext cx="1217489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6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 Oui, le Seigneur nous aime, il s’est livré pour nous.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Unis en son Amour, nous exultons de joie.</a:t>
            </a:r>
          </a:p>
        </p:txBody>
      </p:sp>
    </p:spTree>
    <p:extLst>
      <p:ext uri="{BB962C8B-B14F-4D97-AF65-F5344CB8AC3E}">
        <p14:creationId xmlns:p14="http://schemas.microsoft.com/office/powerpoint/2010/main" val="20719124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14B68-974E-EFAC-4CD5-748C33F98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870AD8B-2A8D-86B4-A7C7-2BBF4929FE8F}"/>
              </a:ext>
            </a:extLst>
          </p:cNvPr>
          <p:cNvSpPr txBox="1"/>
          <p:nvPr/>
        </p:nvSpPr>
        <p:spPr>
          <a:xfrm>
            <a:off x="-72038" y="8626"/>
            <a:ext cx="1217489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Rendons gloire à notre Dieu ! Lui qui fit des merveilles.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est présent au milieu de nous, maintenant et à jamais !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044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BC264-EE93-0B61-6B26-061417036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D32D73E-1694-DCA6-E99D-9F00FF333B1D}"/>
              </a:ext>
            </a:extLst>
          </p:cNvPr>
          <p:cNvSpPr txBox="1"/>
          <p:nvPr/>
        </p:nvSpPr>
        <p:spPr>
          <a:xfrm>
            <a:off x="69009" y="267419"/>
            <a:ext cx="1105906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Tu habites nos louanges,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inspires nos prières,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attires en ta présence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nous tourner vers nos frères.</a:t>
            </a:r>
          </a:p>
        </p:txBody>
      </p:sp>
    </p:spTree>
    <p:extLst>
      <p:ext uri="{BB962C8B-B14F-4D97-AF65-F5344CB8AC3E}">
        <p14:creationId xmlns:p14="http://schemas.microsoft.com/office/powerpoint/2010/main" val="2430483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2CA5D-A5C0-4E51-2490-DBE116781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F70BEC6-6562-BDE4-494D-A1A7D80132BA}"/>
              </a:ext>
            </a:extLst>
          </p:cNvPr>
          <p:cNvSpPr txBox="1"/>
          <p:nvPr/>
        </p:nvSpPr>
        <p:spPr>
          <a:xfrm>
            <a:off x="-72038" y="8626"/>
            <a:ext cx="12174898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Que vienne ton règne, que ton nom soit sanctifié,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la terre comme au ciel, que ta volonté soit faite.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coule en torrents ton Esprit de vérité.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Donne-nous ton espérance, ton amour, ta sainteté.</a:t>
            </a:r>
          </a:p>
        </p:txBody>
      </p:sp>
    </p:spTree>
    <p:extLst>
      <p:ext uri="{BB962C8B-B14F-4D97-AF65-F5344CB8AC3E}">
        <p14:creationId xmlns:p14="http://schemas.microsoft.com/office/powerpoint/2010/main" val="3975200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BCE18-7ED7-D18D-CC37-B810B64AE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B046C59-F719-7E28-4E9E-DB6B66FC7DD9}"/>
              </a:ext>
            </a:extLst>
          </p:cNvPr>
          <p:cNvSpPr txBox="1"/>
          <p:nvPr/>
        </p:nvSpPr>
        <p:spPr>
          <a:xfrm>
            <a:off x="69009" y="267419"/>
            <a:ext cx="1105906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Tu seras notre </a:t>
            </a:r>
            <a:r>
              <a:rPr lang="fr-FR" sz="4800" dirty="0" err="1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lumière,Il</a:t>
            </a: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n'y aura plus de </a:t>
            </a:r>
            <a:r>
              <a:rPr lang="fr-FR" sz="4800" dirty="0" err="1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nuit.Ton</a:t>
            </a: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nom sera sur nos </a:t>
            </a:r>
            <a:r>
              <a:rPr lang="fr-FR" sz="4800" dirty="0" err="1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lèvres,De</a:t>
            </a: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larmes, il n'y aura plus.</a:t>
            </a:r>
          </a:p>
        </p:txBody>
      </p:sp>
    </p:spTree>
    <p:extLst>
      <p:ext uri="{BB962C8B-B14F-4D97-AF65-F5344CB8AC3E}">
        <p14:creationId xmlns:p14="http://schemas.microsoft.com/office/powerpoint/2010/main" val="2131934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D0723-5F13-B028-692D-5D2E88E87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9F3CACF-032D-39D0-9107-33A0BB081F41}"/>
              </a:ext>
            </a:extLst>
          </p:cNvPr>
          <p:cNvSpPr txBox="1"/>
          <p:nvPr/>
        </p:nvSpPr>
        <p:spPr>
          <a:xfrm>
            <a:off x="-72038" y="8626"/>
            <a:ext cx="12174898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Que vienne ton règne, que ton nom soit sanctifié,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la terre comme au ciel, que ta volonté soit faite.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coule en torrents ton Esprit de vérité.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Donne-nous ton espérance, ton amour, ta sainteté.</a:t>
            </a:r>
          </a:p>
        </p:txBody>
      </p:sp>
    </p:spTree>
    <p:extLst>
      <p:ext uri="{BB962C8B-B14F-4D97-AF65-F5344CB8AC3E}">
        <p14:creationId xmlns:p14="http://schemas.microsoft.com/office/powerpoint/2010/main" val="1841546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697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2764</TotalTime>
  <Words>1188</Words>
  <Application>Microsoft Office PowerPoint</Application>
  <PresentationFormat>Grand écran</PresentationFormat>
  <Paragraphs>143</Paragraphs>
  <Slides>47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52" baseType="lpstr">
      <vt:lpstr>Arial</vt:lpstr>
      <vt:lpstr>Arial Black</vt:lpstr>
      <vt:lpstr>Calibri</vt:lpstr>
      <vt:lpstr>Calibri Light</vt:lpstr>
      <vt:lpstr>Office Theme</vt:lpstr>
      <vt:lpstr>           Messes des   5 et 6 Septembre 2026.  23ème Dimanche du Temps Ordinaire.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3ème Dimanche de l’Avent.  11 et 12 Décembre 2021</dc:title>
  <dc:creator>Christine PENIN</dc:creator>
  <cp:lastModifiedBy>Christine PENIN</cp:lastModifiedBy>
  <cp:revision>110</cp:revision>
  <dcterms:created xsi:type="dcterms:W3CDTF">2021-12-05T15:05:26Z</dcterms:created>
  <dcterms:modified xsi:type="dcterms:W3CDTF">2026-08-18T14:38:40Z</dcterms:modified>
</cp:coreProperties>
</file>