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584" r:id="rId3"/>
    <p:sldId id="585" r:id="rId4"/>
    <p:sldId id="610" r:id="rId5"/>
    <p:sldId id="611" r:id="rId6"/>
    <p:sldId id="612" r:id="rId7"/>
    <p:sldId id="613" r:id="rId8"/>
    <p:sldId id="614" r:id="rId9"/>
    <p:sldId id="450" r:id="rId10"/>
    <p:sldId id="447" r:id="rId11"/>
    <p:sldId id="615" r:id="rId12"/>
    <p:sldId id="616" r:id="rId13"/>
    <p:sldId id="507" r:id="rId14"/>
    <p:sldId id="508" r:id="rId15"/>
    <p:sldId id="557" r:id="rId16"/>
    <p:sldId id="558" r:id="rId17"/>
    <p:sldId id="480" r:id="rId18"/>
    <p:sldId id="293" r:id="rId19"/>
    <p:sldId id="454" r:id="rId20"/>
    <p:sldId id="343" r:id="rId21"/>
    <p:sldId id="359" r:id="rId22"/>
    <p:sldId id="360" r:id="rId23"/>
    <p:sldId id="416" r:id="rId24"/>
    <p:sldId id="349" r:id="rId25"/>
    <p:sldId id="617" r:id="rId26"/>
    <p:sldId id="350" r:id="rId27"/>
    <p:sldId id="513" r:id="rId28"/>
    <p:sldId id="514" r:id="rId29"/>
    <p:sldId id="351" r:id="rId30"/>
    <p:sldId id="352" r:id="rId31"/>
    <p:sldId id="272" r:id="rId32"/>
    <p:sldId id="515" r:id="rId33"/>
    <p:sldId id="576" r:id="rId34"/>
    <p:sldId id="577" r:id="rId35"/>
    <p:sldId id="578" r:id="rId36"/>
    <p:sldId id="579" r:id="rId37"/>
    <p:sldId id="580" r:id="rId38"/>
    <p:sldId id="314" r:id="rId39"/>
    <p:sldId id="581" r:id="rId40"/>
    <p:sldId id="607" r:id="rId41"/>
    <p:sldId id="618" r:id="rId42"/>
    <p:sldId id="619" r:id="rId43"/>
    <p:sldId id="620" r:id="rId4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tine PENIN" initials="CP" lastIdx="1" clrIdx="0">
    <p:extLst>
      <p:ext uri="{19B8F6BF-5375-455C-9EA6-DF929625EA0E}">
        <p15:presenceInfo xmlns:p15="http://schemas.microsoft.com/office/powerpoint/2012/main" userId="80b07815ccff064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02/08/2026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1454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02/08/2026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8771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02/08/2026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9674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02/08/2026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8365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02/08/2026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6430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02/08/2026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7316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02/08/2026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4753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02/08/2026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9650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02/08/2026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5558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02/08/2026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0252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02/08/2026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0220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0CD2B-700C-45FB-965D-DEADA9261330}" type="datetimeFigureOut">
              <a:rPr lang="fr-FR" smtClean="0"/>
              <a:t>02/08/2026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88767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964488-F5FE-4654-900E-38BFD567F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7660" y="215660"/>
            <a:ext cx="7042031" cy="4037163"/>
          </a:xfrm>
        </p:spPr>
        <p:txBody>
          <a:bodyPr>
            <a:noAutofit/>
          </a:bodyPr>
          <a:lstStyle/>
          <a:p>
            <a:pPr algn="ctr"/>
            <a:r>
              <a:rPr lang="fr-FR" sz="4800" dirty="0">
                <a:latin typeface="Arial Black" panose="020B0A04020102020204" pitchFamily="34" charset="0"/>
              </a:rPr>
              <a:t> </a:t>
            </a:r>
            <a:br>
              <a:rPr lang="fr-FR" sz="4800" dirty="0">
                <a:latin typeface="Arial Black" panose="020B0A04020102020204" pitchFamily="34" charset="0"/>
              </a:rPr>
            </a:br>
            <a:br>
              <a:rPr lang="fr-FR" sz="4800" dirty="0">
                <a:latin typeface="Arial Black" panose="020B0A04020102020204" pitchFamily="34" charset="0"/>
              </a:rPr>
            </a:br>
            <a:br>
              <a:rPr lang="fr-FR" sz="4800" dirty="0">
                <a:latin typeface="Arial Black" panose="020B0A04020102020204" pitchFamily="34" charset="0"/>
              </a:rPr>
            </a:br>
            <a:br>
              <a:rPr lang="fr-FR" sz="4800" dirty="0">
                <a:latin typeface="Arial Black" panose="020B0A04020102020204" pitchFamily="34" charset="0"/>
              </a:rPr>
            </a:br>
            <a:br>
              <a:rPr lang="fr-FR" sz="4800" dirty="0">
                <a:latin typeface="Arial Black" panose="020B0A04020102020204" pitchFamily="34" charset="0"/>
              </a:rPr>
            </a:br>
            <a:br>
              <a:rPr lang="fr-FR" sz="4800" dirty="0">
                <a:latin typeface="Arial Black" panose="020B0A04020102020204" pitchFamily="34" charset="0"/>
              </a:rPr>
            </a:br>
            <a:br>
              <a:rPr lang="fr-FR" sz="4800" dirty="0">
                <a:latin typeface="Arial Black" panose="020B0A04020102020204" pitchFamily="34" charset="0"/>
              </a:rPr>
            </a:br>
            <a:br>
              <a:rPr lang="fr-FR" sz="4800" dirty="0">
                <a:latin typeface="Arial Black" panose="020B0A04020102020204" pitchFamily="34" charset="0"/>
              </a:rPr>
            </a:br>
            <a:br>
              <a:rPr lang="fr-FR" sz="4800" dirty="0">
                <a:latin typeface="Arial Black" panose="020B0A04020102020204" pitchFamily="34" charset="0"/>
              </a:rPr>
            </a:br>
            <a:br>
              <a:rPr lang="fr-FR" sz="4800" dirty="0">
                <a:latin typeface="Arial Black" panose="020B0A04020102020204" pitchFamily="34" charset="0"/>
              </a:rPr>
            </a:br>
            <a:r>
              <a:rPr lang="fr-FR" sz="4800" dirty="0">
                <a:latin typeface="Arial Black" panose="020B0A04020102020204" pitchFamily="34" charset="0"/>
              </a:rPr>
              <a:t>Messe du</a:t>
            </a:r>
            <a:br>
              <a:rPr lang="fr-FR" sz="4800" dirty="0">
                <a:latin typeface="Arial Black" panose="020B0A04020102020204" pitchFamily="34" charset="0"/>
              </a:rPr>
            </a:br>
            <a:r>
              <a:rPr lang="fr-FR" sz="4800" dirty="0">
                <a:latin typeface="Arial Black" panose="020B0A04020102020204" pitchFamily="34" charset="0"/>
              </a:rPr>
              <a:t> Dimanche 9 Août 2026.</a:t>
            </a:r>
            <a:br>
              <a:rPr lang="fr-FR" sz="4800" dirty="0">
                <a:latin typeface="Arial Black" panose="020B0A04020102020204" pitchFamily="34" charset="0"/>
              </a:rPr>
            </a:br>
            <a:br>
              <a:rPr lang="fr-FR" sz="4800" dirty="0">
                <a:latin typeface="Arial Black" panose="020B0A04020102020204" pitchFamily="34" charset="0"/>
              </a:rPr>
            </a:br>
            <a:r>
              <a:rPr lang="fr-FR" sz="4800" dirty="0">
                <a:latin typeface="Arial Black" panose="020B0A04020102020204" pitchFamily="34" charset="0"/>
              </a:rPr>
              <a:t>19</a:t>
            </a:r>
            <a:r>
              <a:rPr lang="fr-FR" sz="4000" baseline="30000" dirty="0">
                <a:latin typeface="Arial Black" panose="020B0A04020102020204" pitchFamily="34" charset="0"/>
              </a:rPr>
              <a:t>ème</a:t>
            </a:r>
            <a:r>
              <a:rPr lang="fr-FR" sz="4000" dirty="0">
                <a:latin typeface="Arial Black" panose="020B0A04020102020204" pitchFamily="34" charset="0"/>
              </a:rPr>
              <a:t> Dimanche du Temps Ordinaire.</a:t>
            </a:r>
            <a:r>
              <a:rPr lang="fr-FR" sz="4800" dirty="0">
                <a:latin typeface="Arial Black" panose="020B0A04020102020204" pitchFamily="34" charset="0"/>
              </a:rPr>
              <a:t> </a:t>
            </a:r>
            <a:endParaRPr lang="fr-FR" sz="4400" dirty="0">
              <a:latin typeface="Arial Black" panose="020B0A040201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A11F58C-C6DA-53A0-7EEB-5B4C9A12F189}"/>
              </a:ext>
            </a:extLst>
          </p:cNvPr>
          <p:cNvSpPr txBox="1"/>
          <p:nvPr/>
        </p:nvSpPr>
        <p:spPr>
          <a:xfrm>
            <a:off x="1121433" y="5546788"/>
            <a:ext cx="112085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baseline="30000" dirty="0">
                <a:latin typeface="Arial Black" panose="020B0A04020102020204" pitchFamily="34" charset="0"/>
                <a:cs typeface="Arial" panose="020B0604020202020204" pitchFamily="34" charset="0"/>
              </a:rPr>
              <a:t>« SEIGNEUR, SAUVE-MOI » MATTHIEU 14, 30</a:t>
            </a:r>
            <a:endParaRPr lang="fr-FR" sz="3600" b="1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37B546D-FC79-BDCF-8B01-C57138529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548" y="292217"/>
            <a:ext cx="3328448" cy="528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331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81EA2F4-483C-F0D3-1DF3-1030C796F4D4}"/>
              </a:ext>
            </a:extLst>
          </p:cNvPr>
          <p:cNvSpPr txBox="1"/>
          <p:nvPr/>
        </p:nvSpPr>
        <p:spPr>
          <a:xfrm>
            <a:off x="0" y="163860"/>
            <a:ext cx="1198774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Seigneur Jésus, envoyé par le Père pour guérir et sauver tous les hommes, prends pitié de nous.</a:t>
            </a:r>
          </a:p>
          <a:p>
            <a:endParaRPr lang="fr-FR" sz="48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Kyrie, Kyrie eleison.</a:t>
            </a:r>
            <a:endParaRPr lang="fr-FR" sz="4800" dirty="0"/>
          </a:p>
        </p:txBody>
      </p:sp>
    </p:spTree>
    <p:extLst>
      <p:ext uri="{BB962C8B-B14F-4D97-AF65-F5344CB8AC3E}">
        <p14:creationId xmlns:p14="http://schemas.microsoft.com/office/powerpoint/2010/main" val="3654724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8EA2C3-8B07-A0BA-F6F7-BB808877B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5F63F23-8E25-2158-2597-FF5903C7783F}"/>
              </a:ext>
            </a:extLst>
          </p:cNvPr>
          <p:cNvSpPr txBox="1"/>
          <p:nvPr/>
        </p:nvSpPr>
        <p:spPr>
          <a:xfrm>
            <a:off x="0" y="163860"/>
            <a:ext cx="1198774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Ô Christ, venu dans le monde appeler tous les pécheurs, prends pitié de nous.</a:t>
            </a:r>
          </a:p>
          <a:p>
            <a:endParaRPr lang="fr-FR" sz="48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Christe, Christe eleison.</a:t>
            </a:r>
            <a:endParaRPr lang="fr-FR" sz="4800" dirty="0"/>
          </a:p>
        </p:txBody>
      </p:sp>
    </p:spTree>
    <p:extLst>
      <p:ext uri="{BB962C8B-B14F-4D97-AF65-F5344CB8AC3E}">
        <p14:creationId xmlns:p14="http://schemas.microsoft.com/office/powerpoint/2010/main" val="1478504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C67BAF-9C77-0A30-1842-D9D83A2FB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01E862C-038D-DFD8-4C9D-74A7A387239B}"/>
              </a:ext>
            </a:extLst>
          </p:cNvPr>
          <p:cNvSpPr txBox="1"/>
          <p:nvPr/>
        </p:nvSpPr>
        <p:spPr>
          <a:xfrm>
            <a:off x="0" y="163860"/>
            <a:ext cx="1198774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Seigneur Jésus, élevé dans la gloire du Père, où tu intercèdes pour nous, prends pitié de nous.</a:t>
            </a:r>
          </a:p>
          <a:p>
            <a:endParaRPr lang="fr-FR" sz="48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Kyrie, Kyrie eleison.</a:t>
            </a:r>
            <a:endParaRPr lang="fr-FR" sz="4800" dirty="0"/>
          </a:p>
        </p:txBody>
      </p:sp>
    </p:spTree>
    <p:extLst>
      <p:ext uri="{BB962C8B-B14F-4D97-AF65-F5344CB8AC3E}">
        <p14:creationId xmlns:p14="http://schemas.microsoft.com/office/powerpoint/2010/main" val="19693759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B4BF6-FAC3-FADA-ACD3-A0C570D6D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2853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D4B32-40F5-435D-7D11-99B0C01D2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012C086-0752-72D3-FD7D-33298A07557B}"/>
              </a:ext>
            </a:extLst>
          </p:cNvPr>
          <p:cNvSpPr txBox="1"/>
          <p:nvPr/>
        </p:nvSpPr>
        <p:spPr>
          <a:xfrm>
            <a:off x="-82413" y="120769"/>
            <a:ext cx="12133513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0" i="0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Gloria! Gloria! in excelsis Deo! Gloria! Gloria! in excelsis Deo!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800" b="0" i="0" u="none" strike="noStrike" kern="1200" cap="small" spc="0" normalizeH="0" baseline="0" noProof="0" dirty="0">
              <a:ln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paix sur la terre aux hommes qu’il aime.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Nous te louons nous te bénissons, nous t’adorons, Nous te glorifions, nous te rendons grâce pour ton immense gloire,</a:t>
            </a:r>
          </a:p>
        </p:txBody>
      </p:sp>
    </p:spTree>
    <p:extLst>
      <p:ext uri="{BB962C8B-B14F-4D97-AF65-F5344CB8AC3E}">
        <p14:creationId xmlns:p14="http://schemas.microsoft.com/office/powerpoint/2010/main" val="769612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8A8A69-AB44-FD54-E976-A146910B7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126184B3-B089-BF1E-1F26-8B7C592733D1}"/>
              </a:ext>
            </a:extLst>
          </p:cNvPr>
          <p:cNvSpPr txBox="1"/>
          <p:nvPr/>
        </p:nvSpPr>
        <p:spPr>
          <a:xfrm>
            <a:off x="-82413" y="120769"/>
            <a:ext cx="12133513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Seigneur Dieu, Roi du ciel, Dieu le père tout-puissant.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Seigneur, Fils unique, Jésus Christ, Seigneur Dieu, Agneau de Dieu, le Fils du Père 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Toi qui enlèves les péchés du monde, prends pitié de nous ; </a:t>
            </a:r>
          </a:p>
        </p:txBody>
      </p:sp>
    </p:spTree>
    <p:extLst>
      <p:ext uri="{BB962C8B-B14F-4D97-AF65-F5344CB8AC3E}">
        <p14:creationId xmlns:p14="http://schemas.microsoft.com/office/powerpoint/2010/main" val="35379943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E72FB-A7AA-BE85-10E6-332EA7EF2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8ED88E2-A049-67BD-677B-1BEBA6C0B5FA}"/>
              </a:ext>
            </a:extLst>
          </p:cNvPr>
          <p:cNvSpPr txBox="1"/>
          <p:nvPr/>
        </p:nvSpPr>
        <p:spPr>
          <a:xfrm>
            <a:off x="-82413" y="120769"/>
            <a:ext cx="12133513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Toi qui enlèves les péchés du monde, reçois notre prière 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Toi qui es assis à la droite du Père, prends pitié de nous. Car toi seul es saint, toi seul es Seigneur,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Toi seul es le Très-Haut : Jésus Christ, avec le Saint-Esprit Dans la gloire de Dieu le Père. Amen</a:t>
            </a:r>
          </a:p>
        </p:txBody>
      </p:sp>
    </p:spTree>
    <p:extLst>
      <p:ext uri="{BB962C8B-B14F-4D97-AF65-F5344CB8AC3E}">
        <p14:creationId xmlns:p14="http://schemas.microsoft.com/office/powerpoint/2010/main" val="13246014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443AA-60D3-771E-CB98-E7898310D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462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49063A5-78AA-4121-A6E8-2519A347FBF7}"/>
              </a:ext>
            </a:extLst>
          </p:cNvPr>
          <p:cNvSpPr txBox="1"/>
          <p:nvPr/>
        </p:nvSpPr>
        <p:spPr>
          <a:xfrm>
            <a:off x="370193" y="504486"/>
            <a:ext cx="116377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u="sng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Psaume 84 :</a:t>
            </a:r>
          </a:p>
          <a:p>
            <a:endParaRPr lang="fr-FR" sz="4800" dirty="0">
              <a:ln>
                <a:solidFill>
                  <a:schemeClr val="tx1"/>
                </a:solidFill>
              </a:ln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Fais-nous voir, Seigneur, ton amour, et donne-nous ton salut. </a:t>
            </a:r>
          </a:p>
        </p:txBody>
      </p:sp>
    </p:spTree>
    <p:extLst>
      <p:ext uri="{BB962C8B-B14F-4D97-AF65-F5344CB8AC3E}">
        <p14:creationId xmlns:p14="http://schemas.microsoft.com/office/powerpoint/2010/main" val="34133205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4021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D7F5A-F1B6-7EA1-5BA3-99614C6DE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0B426ED-36B6-EA68-0824-B28B37D51838}"/>
              </a:ext>
            </a:extLst>
          </p:cNvPr>
          <p:cNvSpPr txBox="1"/>
          <p:nvPr/>
        </p:nvSpPr>
        <p:spPr>
          <a:xfrm>
            <a:off x="-72038" y="8626"/>
            <a:ext cx="12174898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3200" cap="small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R/ Nous sommes le corps du Christ, Chacun de nous est un membre de ce corps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Chacun reçoit la grâce de l’Esprit, Pour le bien du corps entier. (bis)</a:t>
            </a:r>
          </a:p>
          <a:p>
            <a:endParaRPr lang="fr-FR" sz="4800" cap="small" dirty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6914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49063A5-78AA-4121-A6E8-2519A347FBF7}"/>
              </a:ext>
            </a:extLst>
          </p:cNvPr>
          <p:cNvSpPr txBox="1"/>
          <p:nvPr/>
        </p:nvSpPr>
        <p:spPr>
          <a:xfrm>
            <a:off x="370193" y="444101"/>
            <a:ext cx="11451613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u="sng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P. U. :</a:t>
            </a:r>
          </a:p>
          <a:p>
            <a:endParaRPr lang="fr-FR" sz="4800" dirty="0">
              <a:ln>
                <a:solidFill>
                  <a:schemeClr val="tx1"/>
                </a:solidFill>
              </a:ln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Sur la terre des hommes, fait briller Seigneur ton amour.</a:t>
            </a:r>
          </a:p>
        </p:txBody>
      </p:sp>
    </p:spTree>
    <p:extLst>
      <p:ext uri="{BB962C8B-B14F-4D97-AF65-F5344CB8AC3E}">
        <p14:creationId xmlns:p14="http://schemas.microsoft.com/office/powerpoint/2010/main" val="36442637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58170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64D006B-E770-A874-8C98-B00CEE685B50}"/>
              </a:ext>
            </a:extLst>
          </p:cNvPr>
          <p:cNvSpPr txBox="1"/>
          <p:nvPr/>
        </p:nvSpPr>
        <p:spPr>
          <a:xfrm>
            <a:off x="0" y="0"/>
            <a:ext cx="12192000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 u="sng" dirty="0">
                <a:ln>
                  <a:solidFill>
                    <a:schemeClr val="tx1"/>
                  </a:solidFill>
                </a:ln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Préparation des dons . 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Dieu notre Père, voici le pain. Dieu notre Père voici le vin.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ces offrandes, fruits de la terre, Béni sois-tu, Dieu créateur.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Sur cet autel, voici nos vies, Vin du Royaume, pain de la vie.</a:t>
            </a:r>
          </a:p>
          <a:p>
            <a:endParaRPr lang="fr-FR" sz="2000" cap="small" dirty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Qu’ils soient pour nous Eucharistie.</a:t>
            </a:r>
          </a:p>
        </p:txBody>
      </p:sp>
    </p:spTree>
    <p:extLst>
      <p:ext uri="{BB962C8B-B14F-4D97-AF65-F5344CB8AC3E}">
        <p14:creationId xmlns:p14="http://schemas.microsoft.com/office/powerpoint/2010/main" val="3499571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85221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B476A3D-EF1C-D713-1D9A-0CDEC69CCBD3}"/>
              </a:ext>
            </a:extLst>
          </p:cNvPr>
          <p:cNvSpPr txBox="1"/>
          <p:nvPr/>
        </p:nvSpPr>
        <p:spPr>
          <a:xfrm>
            <a:off x="58724" y="125835"/>
            <a:ext cx="12133276" cy="66171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u="sng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Sanctus</a:t>
            </a:r>
            <a:r>
              <a:rPr lang="fr-FR" sz="2800" u="sng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endParaRPr lang="fr-FR" u="sng" dirty="0">
              <a:ln>
                <a:solidFill>
                  <a:schemeClr val="tx1"/>
                </a:solidFill>
              </a:ln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Sanctus, Sanctus, Sanctus </a:t>
            </a:r>
            <a:r>
              <a:rPr lang="fr-FR" sz="4400" cap="small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Dóminus</a:t>
            </a:r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Deus </a:t>
            </a:r>
            <a:r>
              <a:rPr lang="fr-FR" sz="4400" cap="small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Sábaoth</a:t>
            </a:r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Sanctus, Sanctus, Sanctus </a:t>
            </a:r>
            <a:r>
              <a:rPr lang="fr-FR" sz="4400" cap="small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Dóminus</a:t>
            </a:r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Deus </a:t>
            </a:r>
            <a:r>
              <a:rPr lang="fr-FR" sz="4400" cap="small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Sábaoth</a:t>
            </a:r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fr-FR" sz="4400" cap="small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Pleni</a:t>
            </a:r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4400" cap="small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sunt</a:t>
            </a:r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4400" cap="small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caeli</a:t>
            </a:r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terra </a:t>
            </a:r>
            <a:r>
              <a:rPr lang="fr-FR" sz="4400" cap="small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glória</a:t>
            </a:r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tua.</a:t>
            </a:r>
          </a:p>
          <a:p>
            <a:r>
              <a:rPr lang="fr-FR" sz="4400" cap="small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Hosánna</a:t>
            </a:r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4400" cap="small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Hosánna</a:t>
            </a:r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4400" cap="small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Hosánna</a:t>
            </a:r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fr-FR" sz="4400" cap="small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excélsis</a:t>
            </a:r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fr-FR" sz="4400" cap="small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Hosánna</a:t>
            </a:r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4400" cap="small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Hosánna</a:t>
            </a:r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4400" cap="small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Hosánna</a:t>
            </a:r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fr-FR" sz="4400" cap="small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excélsis</a:t>
            </a:r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fr-FR" sz="4400" dirty="0">
              <a:ln>
                <a:solidFill>
                  <a:schemeClr val="tx1"/>
                </a:solidFill>
              </a:ln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8017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E43D0-6350-32E6-76FE-ADB30CEB8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5EBD91-3359-40E8-9C5B-7A156D5A81E1}"/>
              </a:ext>
            </a:extLst>
          </p:cNvPr>
          <p:cNvSpPr txBox="1"/>
          <p:nvPr/>
        </p:nvSpPr>
        <p:spPr>
          <a:xfrm>
            <a:off x="58724" y="125835"/>
            <a:ext cx="12133276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 cap="small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Benedíctus</a:t>
            </a:r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qui </a:t>
            </a:r>
            <a:r>
              <a:rPr lang="fr-FR" sz="4400" cap="small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venit</a:t>
            </a:r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fr-FR" sz="4400" cap="small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nómine</a:t>
            </a:r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4400" cap="small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Dómini</a:t>
            </a:r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fr-FR" sz="4400" cap="small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Hosánna</a:t>
            </a:r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4400" cap="small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Hosánna</a:t>
            </a:r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4400" cap="small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Hosánna</a:t>
            </a:r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fr-FR" sz="4400" cap="small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excélsis</a:t>
            </a:r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fr-FR" sz="4400" cap="small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Hosánna</a:t>
            </a:r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4400" cap="small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Hosánna</a:t>
            </a:r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4400" cap="small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Hosánna</a:t>
            </a:r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fr-FR" sz="4400" cap="small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excélsis</a:t>
            </a:r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fr-FR" sz="4400" dirty="0">
              <a:ln>
                <a:solidFill>
                  <a:schemeClr val="tx1"/>
                </a:solidFill>
              </a:ln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3446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17089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F3D3A-255A-8D1A-DBA9-A83C3E130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0C78166-E2B6-2A68-E1AE-2560D49751D0}"/>
              </a:ext>
            </a:extLst>
          </p:cNvPr>
          <p:cNvSpPr txBox="1"/>
          <p:nvPr/>
        </p:nvSpPr>
        <p:spPr>
          <a:xfrm>
            <a:off x="370193" y="319177"/>
            <a:ext cx="11451613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u="sng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Anamnèse</a:t>
            </a:r>
            <a:r>
              <a:rPr lang="fr-FR" sz="2800" u="sng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</a:p>
          <a:p>
            <a:endParaRPr lang="fr-FR" sz="2800" u="sng" dirty="0">
              <a:ln>
                <a:solidFill>
                  <a:schemeClr val="tx1"/>
                </a:solidFill>
              </a:ln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Nous rappelons ta mort, Seigneur ressuscité,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nous attendons que tu viennes!</a:t>
            </a:r>
          </a:p>
        </p:txBody>
      </p:sp>
    </p:spTree>
    <p:extLst>
      <p:ext uri="{BB962C8B-B14F-4D97-AF65-F5344CB8AC3E}">
        <p14:creationId xmlns:p14="http://schemas.microsoft.com/office/powerpoint/2010/main" val="4015507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88BF8-77F8-0B68-F921-FED9DFB93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20396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49063A5-78AA-4121-A6E8-2519A347FBF7}"/>
              </a:ext>
            </a:extLst>
          </p:cNvPr>
          <p:cNvSpPr txBox="1"/>
          <p:nvPr/>
        </p:nvSpPr>
        <p:spPr>
          <a:xfrm>
            <a:off x="101745" y="0"/>
            <a:ext cx="11451613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u="sng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Agnus</a:t>
            </a:r>
            <a:r>
              <a:rPr lang="fr-FR" sz="2800" u="sng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endParaRPr lang="fr-FR" u="sng" dirty="0">
              <a:ln>
                <a:solidFill>
                  <a:schemeClr val="tx1"/>
                </a:solidFill>
              </a:ln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Agnus Dei, qui </a:t>
            </a:r>
            <a:r>
              <a:rPr lang="fr-FR" sz="44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tollis</a:t>
            </a:r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44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peccáta</a:t>
            </a:r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44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mundi</a:t>
            </a:r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miserere </a:t>
            </a:r>
            <a:r>
              <a:rPr lang="fr-FR" sz="44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nobis</a:t>
            </a:r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fr-FR" sz="4400" dirty="0">
              <a:ln>
                <a:solidFill>
                  <a:schemeClr val="tx1"/>
                </a:solidFill>
              </a:ln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Agnus Dei, qui </a:t>
            </a:r>
            <a:r>
              <a:rPr lang="fr-FR" sz="44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tollis</a:t>
            </a:r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44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peccáta</a:t>
            </a:r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44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mundi</a:t>
            </a:r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miserere </a:t>
            </a:r>
            <a:r>
              <a:rPr lang="fr-FR" sz="44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nobis</a:t>
            </a:r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fr-FR" sz="4400" dirty="0">
              <a:ln>
                <a:solidFill>
                  <a:schemeClr val="tx1"/>
                </a:solidFill>
              </a:ln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Agnus Dei, qui </a:t>
            </a:r>
            <a:r>
              <a:rPr lang="fr-FR" sz="44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tollis</a:t>
            </a:r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44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peccáta</a:t>
            </a:r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44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mundi</a:t>
            </a:r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dona </a:t>
            </a:r>
            <a:r>
              <a:rPr lang="fr-FR" sz="44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nobis</a:t>
            </a:r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44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pacem</a:t>
            </a:r>
            <a:r>
              <a:rPr lang="fr-FR" sz="440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fr-FR" sz="4400" dirty="0">
              <a:ln>
                <a:solidFill>
                  <a:schemeClr val="tx1"/>
                </a:solidFill>
              </a:ln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400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49E7C-72BC-A320-D1EE-C109FB5B4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8F963AF-B125-A155-6BE5-41F6383F0B75}"/>
              </a:ext>
            </a:extLst>
          </p:cNvPr>
          <p:cNvSpPr txBox="1"/>
          <p:nvPr/>
        </p:nvSpPr>
        <p:spPr>
          <a:xfrm>
            <a:off x="69009" y="267419"/>
            <a:ext cx="11059066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Dieu nous a tous appelés à tenir la même espérance,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former un seul corps baptisé dans l’Esprit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Dieu nous a tous appelés à la même sainteté,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former un seul corps baptisé dans l’Esprit</a:t>
            </a:r>
          </a:p>
        </p:txBody>
      </p:sp>
    </p:spTree>
    <p:extLst>
      <p:ext uri="{BB962C8B-B14F-4D97-AF65-F5344CB8AC3E}">
        <p14:creationId xmlns:p14="http://schemas.microsoft.com/office/powerpoint/2010/main" val="40674021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40214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A7BF492-C09A-4CA1-A334-E8B0E3FA6AF5}"/>
              </a:ext>
            </a:extLst>
          </p:cNvPr>
          <p:cNvSpPr txBox="1"/>
          <p:nvPr/>
        </p:nvSpPr>
        <p:spPr>
          <a:xfrm>
            <a:off x="0" y="0"/>
            <a:ext cx="12096925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u="sng" cap="small" dirty="0">
                <a:ln>
                  <a:solidFill>
                    <a:schemeClr val="tx1"/>
                  </a:solidFill>
                </a:ln>
              </a:rPr>
              <a:t>Communion :</a:t>
            </a:r>
          </a:p>
          <a:p>
            <a:endParaRPr lang="fr-FR" sz="2000" u="sng" cap="small" dirty="0">
              <a:ln>
                <a:solidFill>
                  <a:schemeClr val="tx1"/>
                </a:solidFill>
              </a:ln>
            </a:endParaRP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R. Je suis là, contemplez ce mystère. Par amour, j'ai donné ma vie. Approchez, venez à la lumière, Accueillez mes grâces infinies.</a:t>
            </a:r>
            <a:endParaRPr lang="fr-FR" sz="48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6377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3CD47F-FDC6-6E68-5319-AA399F743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7D1D59F-A2F6-74EC-2FCC-DD7C63FE09BD}"/>
              </a:ext>
            </a:extLst>
          </p:cNvPr>
          <p:cNvSpPr txBox="1"/>
          <p:nvPr/>
        </p:nvSpPr>
        <p:spPr>
          <a:xfrm>
            <a:off x="47537" y="260146"/>
            <a:ext cx="1209692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Je ne suis pas digne de te recevoir, Seigneur, viens à mon secours. Aide-moi à croire, donne-moi la foi, Seigneur, toi seul es mon Dieu.</a:t>
            </a:r>
          </a:p>
        </p:txBody>
      </p:sp>
    </p:spTree>
    <p:extLst>
      <p:ext uri="{BB962C8B-B14F-4D97-AF65-F5344CB8AC3E}">
        <p14:creationId xmlns:p14="http://schemas.microsoft.com/office/powerpoint/2010/main" val="3711807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3009C-4B9D-97D2-0163-30F787FDC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AF23931-6AEF-62BE-3855-9A3B1B1DE7EE}"/>
              </a:ext>
            </a:extLst>
          </p:cNvPr>
          <p:cNvSpPr txBox="1"/>
          <p:nvPr/>
        </p:nvSpPr>
        <p:spPr>
          <a:xfrm>
            <a:off x="0" y="0"/>
            <a:ext cx="12096925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2000" u="sng" cap="small" dirty="0">
              <a:ln>
                <a:solidFill>
                  <a:schemeClr val="tx1"/>
                </a:solidFill>
              </a:ln>
            </a:endParaRPr>
          </a:p>
          <a:p>
            <a:endParaRPr lang="fr-FR" sz="2000" u="sng" cap="small" dirty="0">
              <a:ln>
                <a:solidFill>
                  <a:schemeClr val="tx1"/>
                </a:solidFill>
              </a:ln>
            </a:endParaRP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R. Je suis là, contemplez ce mystère. Par amour, j'ai donné ma vie. Approchez, venez à la lumière, Accueillez mes grâces infinies.</a:t>
            </a:r>
            <a:endParaRPr lang="fr-FR" sz="48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3060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C47EF-B6FF-6A88-01CE-C26D52EBB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1838550-DDE1-43CF-50FB-5584B728D62A}"/>
              </a:ext>
            </a:extLst>
          </p:cNvPr>
          <p:cNvSpPr txBox="1"/>
          <p:nvPr/>
        </p:nvSpPr>
        <p:spPr>
          <a:xfrm>
            <a:off x="47537" y="260146"/>
            <a:ext cx="1209692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Ton cœur est la source, qui ne tarit pas, Seigneur, tu nous as tant aimés. Donne-nous l'eau vive, nous n'aurons plus soif. Sans fin, tu veux nous combler.</a:t>
            </a:r>
          </a:p>
        </p:txBody>
      </p:sp>
    </p:spTree>
    <p:extLst>
      <p:ext uri="{BB962C8B-B14F-4D97-AF65-F5344CB8AC3E}">
        <p14:creationId xmlns:p14="http://schemas.microsoft.com/office/powerpoint/2010/main" val="16086971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577F02-2EA5-5582-BE8A-1535D3B7B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81086C94-C654-CC93-DFE1-A5F18CAB6F24}"/>
              </a:ext>
            </a:extLst>
          </p:cNvPr>
          <p:cNvSpPr txBox="1"/>
          <p:nvPr/>
        </p:nvSpPr>
        <p:spPr>
          <a:xfrm>
            <a:off x="0" y="0"/>
            <a:ext cx="12096925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2000" u="sng" cap="small" dirty="0">
              <a:ln>
                <a:solidFill>
                  <a:schemeClr val="tx1"/>
                </a:solidFill>
              </a:ln>
            </a:endParaRPr>
          </a:p>
          <a:p>
            <a:endParaRPr lang="fr-FR" sz="2000" u="sng" cap="small" dirty="0">
              <a:ln>
                <a:solidFill>
                  <a:schemeClr val="tx1"/>
                </a:solidFill>
              </a:ln>
            </a:endParaRP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R. Je suis là, contemplez ce mystère. Par amour, j'ai donné ma vie. Approchez, venez à la lumière, Accueillez mes grâces infinies.</a:t>
            </a:r>
            <a:endParaRPr lang="fr-FR" sz="48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624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B2923-F851-FA22-A381-CC7818566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46869F03-F018-7631-5170-B890D538D486}"/>
              </a:ext>
            </a:extLst>
          </p:cNvPr>
          <p:cNvSpPr txBox="1"/>
          <p:nvPr/>
        </p:nvSpPr>
        <p:spPr>
          <a:xfrm>
            <a:off x="47537" y="260146"/>
            <a:ext cx="1209692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Seigneur à ta suite, nous voulons marcher ; Mais seuls, à qui irions-nous ? Tu as les paroles de l'éternité. Seigneur, reste auprès de nous.</a:t>
            </a:r>
          </a:p>
        </p:txBody>
      </p:sp>
    </p:spTree>
    <p:extLst>
      <p:ext uri="{BB962C8B-B14F-4D97-AF65-F5344CB8AC3E}">
        <p14:creationId xmlns:p14="http://schemas.microsoft.com/office/powerpoint/2010/main" val="12499838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257A9-4A06-3386-0124-31BD58540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0A210D2-7E2A-6659-F630-52FFDEF9821D}"/>
              </a:ext>
            </a:extLst>
          </p:cNvPr>
          <p:cNvSpPr txBox="1"/>
          <p:nvPr/>
        </p:nvSpPr>
        <p:spPr>
          <a:xfrm>
            <a:off x="0" y="0"/>
            <a:ext cx="12096925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2000" u="sng" cap="small" dirty="0">
              <a:ln>
                <a:solidFill>
                  <a:schemeClr val="tx1"/>
                </a:solidFill>
              </a:ln>
            </a:endParaRPr>
          </a:p>
          <a:p>
            <a:endParaRPr lang="fr-FR" sz="2000" u="sng" cap="small" dirty="0">
              <a:ln>
                <a:solidFill>
                  <a:schemeClr val="tx1"/>
                </a:solidFill>
              </a:ln>
            </a:endParaRP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R. Je suis là, contemplez ce mystère. Par amour, j'ai donné ma vie. Approchez, venez à la lumière, Accueillez mes grâces infinies.</a:t>
            </a:r>
            <a:endParaRPr lang="fr-FR" sz="48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5415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96426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87912-55E2-0FF4-20D7-9707C652C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13DB8D64-FEC5-EC9A-75C8-D30EA4716664}"/>
              </a:ext>
            </a:extLst>
          </p:cNvPr>
          <p:cNvSpPr txBox="1"/>
          <p:nvPr/>
        </p:nvSpPr>
        <p:spPr>
          <a:xfrm>
            <a:off x="-72038" y="8626"/>
            <a:ext cx="12174898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4400" cap="small" dirty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4400" cap="small" dirty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R/ Acclamez votre Dieu sur toute la terre,</a:t>
            </a: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Célébrez-le par vos chants de joie!</a:t>
            </a: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Acclamez votre Dieu, Il est la lumière,</a:t>
            </a: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Éternel est son amour!</a:t>
            </a:r>
            <a:endParaRPr lang="fr-FR" sz="48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015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807C1-CB5C-E0F5-AAFB-5FDAFF0CE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837F44B6-21FB-3D7E-7AE3-37EF14DCF165}"/>
              </a:ext>
            </a:extLst>
          </p:cNvPr>
          <p:cNvSpPr txBox="1"/>
          <p:nvPr/>
        </p:nvSpPr>
        <p:spPr>
          <a:xfrm>
            <a:off x="-72038" y="8626"/>
            <a:ext cx="12174898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3200" cap="small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R/ Nous sommes le corps du Christ, Chacun de nous est un membre de ce corps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Chacun reçoit la grâce de l’Esprit, Pour le bien du corps entier. (bis)</a:t>
            </a:r>
          </a:p>
          <a:p>
            <a:endParaRPr lang="fr-FR" sz="4800" cap="small" dirty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5766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2A684-CC41-86EE-FE22-75F902E10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7D143EF6-74DA-2952-48D6-F218E892CF7E}"/>
              </a:ext>
            </a:extLst>
          </p:cNvPr>
          <p:cNvSpPr txBox="1"/>
          <p:nvPr/>
        </p:nvSpPr>
        <p:spPr>
          <a:xfrm>
            <a:off x="83238" y="224287"/>
            <a:ext cx="12174898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16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1- Chantez au Seigneur vos hymnes de fête,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Proclamez-le devant les nations.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Louez le Seigneur, louez votre Roi,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demeure éternellement.</a:t>
            </a:r>
          </a:p>
          <a:p>
            <a:endParaRPr lang="fr-FR" sz="48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5468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20133-9BAA-9281-A03F-8B834E0F9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CFBDA5C0-7D00-627A-A924-70862A78080E}"/>
              </a:ext>
            </a:extLst>
          </p:cNvPr>
          <p:cNvSpPr txBox="1"/>
          <p:nvPr/>
        </p:nvSpPr>
        <p:spPr>
          <a:xfrm>
            <a:off x="-72038" y="8626"/>
            <a:ext cx="12174898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4400" cap="small" dirty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4400" cap="small" dirty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R/ Acclamez votre Dieu sur toute la terre,</a:t>
            </a: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Célébrez-le par vos chants de joie!</a:t>
            </a: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Acclamez votre Dieu, Il est la lumière,</a:t>
            </a: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Éternel est son amour!</a:t>
            </a:r>
            <a:endParaRPr lang="fr-FR" sz="48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6568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3BC6C-4561-C0B1-07AB-2F734CE54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60F5897-C2A7-01FC-FF43-C92EC9304F96}"/>
              </a:ext>
            </a:extLst>
          </p:cNvPr>
          <p:cNvSpPr txBox="1"/>
          <p:nvPr/>
        </p:nvSpPr>
        <p:spPr>
          <a:xfrm>
            <a:off x="83238" y="224287"/>
            <a:ext cx="12174898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16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2- Venez l’adorer, nations de la terre !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 craignez pas, vous serez bénis.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Vous êtes son peuple, il est votre Dieu,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ses mains remettez vos vies.</a:t>
            </a:r>
          </a:p>
        </p:txBody>
      </p:sp>
    </p:spTree>
    <p:extLst>
      <p:ext uri="{BB962C8B-B14F-4D97-AF65-F5344CB8AC3E}">
        <p14:creationId xmlns:p14="http://schemas.microsoft.com/office/powerpoint/2010/main" val="26582184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0D50B-DAFF-C51A-6E00-726223410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50C15478-AB54-226A-D48B-95480F40D193}"/>
              </a:ext>
            </a:extLst>
          </p:cNvPr>
          <p:cNvSpPr txBox="1"/>
          <p:nvPr/>
        </p:nvSpPr>
        <p:spPr>
          <a:xfrm>
            <a:off x="-72038" y="8626"/>
            <a:ext cx="12174898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4400" cap="small" dirty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4400" cap="small" dirty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R/ Acclamez votre Dieu sur toute la terre,</a:t>
            </a: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Célébrez-le par vos chants de joie!</a:t>
            </a: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Acclamez votre Dieu, Il est la lumière,</a:t>
            </a:r>
          </a:p>
          <a:p>
            <a:r>
              <a:rPr lang="fr-FR" sz="44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Éternel est son amour!</a:t>
            </a:r>
            <a:endParaRPr lang="fr-FR" sz="48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949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BC264-EE93-0B61-6B26-061417036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D32D73E-1694-DCA6-E99D-9F00FF333B1D}"/>
              </a:ext>
            </a:extLst>
          </p:cNvPr>
          <p:cNvSpPr txBox="1"/>
          <p:nvPr/>
        </p:nvSpPr>
        <p:spPr>
          <a:xfrm>
            <a:off x="69009" y="267419"/>
            <a:ext cx="11059066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2 - Dieu nous a tous appelés des ténèbres à sa lumière,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former un seul corps baptisé dans l´Esprit.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Dieu nous a tous appelés à l´amour et au pardon,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Pour former un seul corps baptisé dans l´Esprit. </a:t>
            </a:r>
          </a:p>
        </p:txBody>
      </p:sp>
    </p:spTree>
    <p:extLst>
      <p:ext uri="{BB962C8B-B14F-4D97-AF65-F5344CB8AC3E}">
        <p14:creationId xmlns:p14="http://schemas.microsoft.com/office/powerpoint/2010/main" val="2430483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2E0F14-DFBF-061B-C85D-407A7A1B2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AECBC400-F08D-CAB2-A6BF-FB38AEA73677}"/>
              </a:ext>
            </a:extLst>
          </p:cNvPr>
          <p:cNvSpPr txBox="1"/>
          <p:nvPr/>
        </p:nvSpPr>
        <p:spPr>
          <a:xfrm>
            <a:off x="-72038" y="8626"/>
            <a:ext cx="12174898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3200" cap="small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R/ Nous sommes le corps du Christ, Chacun de nous est un membre de ce corps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Chacun reçoit la grâce de l’Esprit, Pour le bien du corps entier. (bis)</a:t>
            </a:r>
          </a:p>
          <a:p>
            <a:endParaRPr lang="fr-FR" sz="4800" cap="small" dirty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615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BCE18-7ED7-D18D-CC37-B810B64AE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B046C59-F719-7E28-4E9E-DB6B66FC7DD9}"/>
              </a:ext>
            </a:extLst>
          </p:cNvPr>
          <p:cNvSpPr txBox="1"/>
          <p:nvPr/>
        </p:nvSpPr>
        <p:spPr>
          <a:xfrm>
            <a:off x="69009" y="267419"/>
            <a:ext cx="11059066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3 - Dieu nous a tous appelés des ténèbres à sa lumière,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former un seul corps baptisé dans l´Esprit.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Dieu nous a tous appelés à l´amour et au pardon,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former un seul corps baptisé dans l´Esprit. </a:t>
            </a:r>
          </a:p>
        </p:txBody>
      </p:sp>
    </p:spTree>
    <p:extLst>
      <p:ext uri="{BB962C8B-B14F-4D97-AF65-F5344CB8AC3E}">
        <p14:creationId xmlns:p14="http://schemas.microsoft.com/office/powerpoint/2010/main" val="2131934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5F59D-B891-517F-391D-8F1843F60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73EE464A-8C0A-DC74-7CB0-72FDD246E11B}"/>
              </a:ext>
            </a:extLst>
          </p:cNvPr>
          <p:cNvSpPr txBox="1"/>
          <p:nvPr/>
        </p:nvSpPr>
        <p:spPr>
          <a:xfrm>
            <a:off x="-72038" y="8626"/>
            <a:ext cx="12174898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3200" cap="small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R/ Nous sommes le corps du Christ, Chacun de nous est un membre de ce corps</a:t>
            </a:r>
          </a:p>
          <a:p>
            <a:r>
              <a:rPr lang="fr-FR" sz="4800" cap="small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Chacun reçoit la grâce de l’Esprit, Pour le bien du corps entier. (bis)</a:t>
            </a:r>
          </a:p>
          <a:p>
            <a:endParaRPr lang="fr-FR" sz="4800" cap="small" dirty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872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36970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2612</TotalTime>
  <Words>1129</Words>
  <Application>Microsoft Office PowerPoint</Application>
  <PresentationFormat>Grand écran</PresentationFormat>
  <Paragraphs>119</Paragraphs>
  <Slides>43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43</vt:i4>
      </vt:variant>
    </vt:vector>
  </HeadingPairs>
  <TitlesOfParts>
    <vt:vector size="48" baseType="lpstr">
      <vt:lpstr>Arial</vt:lpstr>
      <vt:lpstr>Arial Black</vt:lpstr>
      <vt:lpstr>Calibri</vt:lpstr>
      <vt:lpstr>Calibri Light</vt:lpstr>
      <vt:lpstr>Office Theme</vt:lpstr>
      <vt:lpstr>           Messe du  Dimanche 9 Août 2026.  19ème Dimanche du Temps Ordinaire.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3ème Dimanche de l’Avent.  11 et 12 Décembre 2021</dc:title>
  <dc:creator>Christine PENIN</dc:creator>
  <cp:lastModifiedBy>Christine PENIN</cp:lastModifiedBy>
  <cp:revision>97</cp:revision>
  <dcterms:created xsi:type="dcterms:W3CDTF">2021-12-05T15:05:26Z</dcterms:created>
  <dcterms:modified xsi:type="dcterms:W3CDTF">2026-08-02T08:21:40Z</dcterms:modified>
</cp:coreProperties>
</file>