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58" r:id="rId3"/>
    <p:sldId id="257" r:id="rId4"/>
    <p:sldId id="261" r:id="rId5"/>
    <p:sldId id="260" r:id="rId6"/>
    <p:sldId id="262" r:id="rId7"/>
    <p:sldId id="259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88" r:id="rId16"/>
    <p:sldId id="290" r:id="rId17"/>
    <p:sldId id="28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3" r:id="rId31"/>
    <p:sldId id="284" r:id="rId32"/>
    <p:sldId id="282" r:id="rId33"/>
    <p:sldId id="285" r:id="rId34"/>
    <p:sldId id="286" r:id="rId35"/>
    <p:sldId id="287" r:id="rId36"/>
    <p:sldId id="291" r:id="rId37"/>
    <p:sldId id="294" r:id="rId38"/>
    <p:sldId id="292" r:id="rId39"/>
    <p:sldId id="295" r:id="rId40"/>
    <p:sldId id="293" r:id="rId4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834" y="96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1B4B40-4B35-4C64-B999-4025FB7C2054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02A77-B421-4B1F-9E4D-489CD51E68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2026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502A77-B421-4B1F-9E4D-489CD51E6845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2036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B176FB-63DE-EEA2-C6A5-FD824114CD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3FFB18-694A-EA20-18C5-099B480F35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E6F0921-34A9-B3C4-5FC3-A71DBE217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6F428-D49C-4059-899C-C9765A0DBD0C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B6D759B-0321-ED53-E29D-34C054D4B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1D2A8A1-9182-5D2A-2437-B3B5DBB3D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63C1C-64C0-4D89-B4D4-1B9062F5C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2945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DDBA5F-388B-BFFC-4442-889E38A4D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B637E6D-6482-D90B-86C8-FC8C00708C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A0C9EA6-F9ED-10F5-E4FD-503CFC456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6F428-D49C-4059-899C-C9765A0DBD0C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4A88ED0-D6FD-7B97-8DDE-0708028D0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8DDFD5-BFF7-E744-E703-BC43FD4FA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63C1C-64C0-4D89-B4D4-1B9062F5C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9653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B2461F4-E62D-A9E9-BB55-001839D6F3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071055F-658F-E008-3ED6-25E44A47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4BF2B8B-ED35-9149-F596-E07EE74DE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6F428-D49C-4059-899C-C9765A0DBD0C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2631E0-C347-FD58-E050-F2F30717A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487973D-81C9-BB70-19B8-AB643913C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63C1C-64C0-4D89-B4D4-1B9062F5C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647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F822F-55A4-59BF-DA42-3DEAEABFA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0A9EDC-9A88-24A8-13A7-88FEF1FE2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609720-28E2-6F40-DC8D-32B1CF9DC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6F428-D49C-4059-899C-C9765A0DBD0C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74CB57F-5D59-4531-E9AE-D326BE35B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8957C91-E320-A509-2B37-764D64A2A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63C1C-64C0-4D89-B4D4-1B9062F5C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6916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646EAE-AF02-ED70-8181-DA7F88F6A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E55FD44-0EEF-0DB3-9560-46C23E14C6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8144E8F-8DA2-4AF4-66FF-B418D9EFC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6F428-D49C-4059-899C-C9765A0DBD0C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904BD6-990B-AB89-307F-5446D32EB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7A80A68-4C4E-183F-37AD-8C4BF0A55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63C1C-64C0-4D89-B4D4-1B9062F5C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67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6F4C0B-9B2E-1E87-CBC1-BC956CE4E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4A75B7-B0CB-9064-5639-A9EEC00A36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5AB7FCD-E567-3FF0-4872-1D3D01B96A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6B7E3C8-179F-6CE1-1605-130FC23DF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6F428-D49C-4059-899C-C9765A0DBD0C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0A76936-D844-07CB-96D9-6D0219D72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00521DB-A2C8-9844-9A49-C4C7CDFBB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63C1C-64C0-4D89-B4D4-1B9062F5C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7232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8B2AD0-6663-BC52-089C-99588642D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312EA2F-51AE-5A3C-2CF7-273D6C883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B600027-B519-9C28-038A-4367E4ACF1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8C3081C-73FA-4EF9-D7C0-B568F2B099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7009138-1219-4C69-C84F-A2A9197CC5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F1D0A0B-85F7-BF6C-F704-89A7EF081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6F428-D49C-4059-899C-C9765A0DBD0C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6894477-7806-3EE8-0960-0576B11D0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A31920B-9305-9FFD-9B7A-9EFC33022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63C1C-64C0-4D89-B4D4-1B9062F5C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0333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22907F-5B0C-A6B7-B91B-8732C8D49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61A9BB0-8C56-899E-0243-260F6B9DB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6F428-D49C-4059-899C-C9765A0DBD0C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313C510-77CE-3CED-DD79-9EF239309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74A8D8A-1464-5C02-FA9D-3B1C4E2CC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63C1C-64C0-4D89-B4D4-1B9062F5C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7577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8C2BB34-5102-F8FB-D8FB-BC286CF2D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6F428-D49C-4059-899C-C9765A0DBD0C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568F9DA-3D44-6056-2367-A0BEE25F4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A966CC4-125A-3DEE-A91F-76D499F25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63C1C-64C0-4D89-B4D4-1B9062F5C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4323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F8A793-C5D9-174F-175C-44CB27A99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B56765C-39ED-DFD3-F99C-F66D8C56F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5DD0C29-26FE-9C31-B54A-D5FE9DA229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61EBC06-D475-F119-3236-02707033C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6F428-D49C-4059-899C-C9765A0DBD0C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77C91FD-7126-A88D-5EA5-040CCA069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A26A714-712F-925F-5EFA-9A5750C77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63C1C-64C0-4D89-B4D4-1B9062F5C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2797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B1EDE0-2A7A-49A0-F491-9E7B3763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3326B2E-70CE-7496-2197-385CA78FB6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ABD384D-DDE7-F03C-B326-06AEFA76EA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1098F38-0D8C-F434-4B67-C5491E6D9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6F428-D49C-4059-899C-C9765A0DBD0C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271B6C1-43AB-C75E-FA26-6FBC6EA94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AF16D8A-FD58-38EA-27BD-17E33AAF3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63C1C-64C0-4D89-B4D4-1B9062F5C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183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0ADBAFE-D19A-727E-E9EC-130E94F1C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FFF0516-691C-2967-09DC-F02A23410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5B1A411-EF00-E3D5-9264-FC185D3A63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96F428-D49C-4059-899C-C9765A0DBD0C}" type="datetimeFigureOut">
              <a:rPr lang="fr-FR" smtClean="0"/>
              <a:t>07/09/2026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D12800-15FA-F3B3-B84A-180DB7F65A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1308A2A-C294-BB76-E519-F4D0E1B392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263C1C-64C0-4D89-B4D4-1B9062F5C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70384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AF00F0F-1FDE-5142-562A-32452D4AB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21" y="105507"/>
            <a:ext cx="4767588" cy="664698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F1B6E69-58AA-D361-05A9-2FB76A8F886A}"/>
              </a:ext>
            </a:extLst>
          </p:cNvPr>
          <p:cNvSpPr txBox="1"/>
          <p:nvPr/>
        </p:nvSpPr>
        <p:spPr>
          <a:xfrm>
            <a:off x="4894709" y="4758788"/>
            <a:ext cx="717017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« Je ne te dis pas de pardonner jusqu’à sept fois,  mais jusqu’à 70 fois sept fois »</a:t>
            </a:r>
          </a:p>
          <a:p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Matthieu 18, 21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1A4A9A6-9474-E404-E437-7F24217D5414}"/>
              </a:ext>
            </a:extLst>
          </p:cNvPr>
          <p:cNvSpPr/>
          <p:nvPr/>
        </p:nvSpPr>
        <p:spPr>
          <a:xfrm>
            <a:off x="5712992" y="257017"/>
            <a:ext cx="5021503" cy="267765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24 </a:t>
            </a:r>
            <a:r>
              <a:rPr lang="fr-FR" sz="4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ème</a:t>
            </a:r>
            <a:r>
              <a:rPr lang="fr-FR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dimanche </a:t>
            </a:r>
          </a:p>
          <a:p>
            <a:pPr algn="ctr"/>
            <a:r>
              <a:rPr lang="fr-FR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du temps ordinaire</a:t>
            </a:r>
          </a:p>
          <a:p>
            <a:pPr algn="ctr"/>
            <a:endParaRPr lang="fr-F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fr-F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13 septembre 2026</a:t>
            </a:r>
            <a:r>
              <a:rPr lang="fr-FR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46801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0E676F0-8D56-E0B8-7F39-F70EBE6984CD}"/>
              </a:ext>
            </a:extLst>
          </p:cNvPr>
          <p:cNvSpPr txBox="1"/>
          <p:nvPr/>
        </p:nvSpPr>
        <p:spPr>
          <a:xfrm>
            <a:off x="196972" y="1349550"/>
            <a:ext cx="1187108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Car toi seul es saint,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toi seul es Seigneur,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Toi seul es le Très-Haut :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Jésus Christ, avec le Saint-Esprit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Dans la gloire de Dieu le Père. Amen.</a:t>
            </a:r>
          </a:p>
        </p:txBody>
      </p:sp>
    </p:spTree>
    <p:extLst>
      <p:ext uri="{BB962C8B-B14F-4D97-AF65-F5344CB8AC3E}">
        <p14:creationId xmlns:p14="http://schemas.microsoft.com/office/powerpoint/2010/main" val="554218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6757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28A37B-A6F8-D3A5-87E3-28FAC58FF9F5}"/>
              </a:ext>
            </a:extLst>
          </p:cNvPr>
          <p:cNvSpPr/>
          <p:nvPr/>
        </p:nvSpPr>
        <p:spPr>
          <a:xfrm>
            <a:off x="886882" y="2035351"/>
            <a:ext cx="1041823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3600" b="1" cap="all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LE SEIGNEUR EST TENDRESSE ET PITIE</a:t>
            </a:r>
          </a:p>
          <a:p>
            <a:pPr algn="ctr"/>
            <a:endParaRPr lang="fr-FR" sz="3600" b="1" cap="all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fr-FR" sz="3600" b="1" cap="all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LENT à </a:t>
            </a:r>
            <a:r>
              <a:rPr lang="fr-FR" sz="3600" b="1" cap="all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lA</a:t>
            </a:r>
            <a:r>
              <a:rPr lang="fr-FR" sz="3600" b="1" cap="all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fr-FR" sz="3600" b="1" cap="all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COLèRE</a:t>
            </a:r>
            <a:r>
              <a:rPr lang="fr-FR" sz="3600" b="1" cap="all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 ET PLEIN D’AMOUR</a:t>
            </a:r>
            <a:endParaRPr lang="fr-FR" sz="3600" b="1" cap="all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AC173A-878F-1BF5-548B-BE366514554B}"/>
              </a:ext>
            </a:extLst>
          </p:cNvPr>
          <p:cNvSpPr/>
          <p:nvPr/>
        </p:nvSpPr>
        <p:spPr>
          <a:xfrm>
            <a:off x="963859" y="329643"/>
            <a:ext cx="150714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8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psaume</a:t>
            </a:r>
          </a:p>
        </p:txBody>
      </p:sp>
    </p:spTree>
    <p:extLst>
      <p:ext uri="{BB962C8B-B14F-4D97-AF65-F5344CB8AC3E}">
        <p14:creationId xmlns:p14="http://schemas.microsoft.com/office/powerpoint/2010/main" val="3372094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51656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96383D7-D57D-0499-0D45-E1263C465FDB}"/>
              </a:ext>
            </a:extLst>
          </p:cNvPr>
          <p:cNvSpPr txBox="1"/>
          <p:nvPr/>
        </p:nvSpPr>
        <p:spPr>
          <a:xfrm>
            <a:off x="472465" y="2969365"/>
            <a:ext cx="113200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cap="all" dirty="0">
                <a:latin typeface="Arial Black" panose="020B0A04020102020204" pitchFamily="34" charset="0"/>
              </a:rPr>
              <a:t>TOI qui es bon et qui pardonnes , écoute nos prières , Seigneur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1E9DD9D-808E-DACE-3033-A29F42830124}"/>
              </a:ext>
            </a:extLst>
          </p:cNvPr>
          <p:cNvSpPr/>
          <p:nvPr/>
        </p:nvSpPr>
        <p:spPr>
          <a:xfrm>
            <a:off x="1065457" y="364812"/>
            <a:ext cx="344927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3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Prière universelle</a:t>
            </a:r>
          </a:p>
        </p:txBody>
      </p:sp>
    </p:spTree>
    <p:extLst>
      <p:ext uri="{BB962C8B-B14F-4D97-AF65-F5344CB8AC3E}">
        <p14:creationId xmlns:p14="http://schemas.microsoft.com/office/powerpoint/2010/main" val="549905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DB8B135-0561-BF42-038B-C1890C66F82C}"/>
              </a:ext>
            </a:extLst>
          </p:cNvPr>
          <p:cNvSpPr txBox="1"/>
          <p:nvPr/>
        </p:nvSpPr>
        <p:spPr>
          <a:xfrm>
            <a:off x="568569" y="1916723"/>
            <a:ext cx="1197512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Seigneur notre Dieu,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Toi qui ne cesses de semer en nos cœurs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le désir de vivre dans la justice et la paix,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nous te rendons grâce pour la visite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en France et à l’Unesco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de notre Saint-Père, le pape Léon XIV.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814A210-DD20-BBEF-EC5C-CB92F5410E46}"/>
              </a:ext>
            </a:extLst>
          </p:cNvPr>
          <p:cNvSpPr/>
          <p:nvPr/>
        </p:nvSpPr>
        <p:spPr>
          <a:xfrm>
            <a:off x="1718227" y="214766"/>
            <a:ext cx="88285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Prière pour accueillir le Pape </a:t>
            </a:r>
          </a:p>
        </p:txBody>
      </p:sp>
    </p:spTree>
    <p:extLst>
      <p:ext uri="{BB962C8B-B14F-4D97-AF65-F5344CB8AC3E}">
        <p14:creationId xmlns:p14="http://schemas.microsoft.com/office/powerpoint/2010/main" val="3686610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5143056-E620-8C9A-4537-5E12EC095CD1}"/>
              </a:ext>
            </a:extLst>
          </p:cNvPr>
          <p:cNvSpPr txBox="1"/>
          <p:nvPr/>
        </p:nvSpPr>
        <p:spPr>
          <a:xfrm>
            <a:off x="108438" y="795278"/>
            <a:ext cx="1197512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Bénis son voyage apostolique.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Prépare nos cœurs à l’accueillir avec joie.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Donne-nous de recevoir ses paroles avec confiance</a:t>
            </a:r>
            <a:r>
              <a:rPr lang="fr-FR" dirty="0"/>
              <a:t>.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BA66D65-7856-E012-CA92-A59AA27CDC32}"/>
              </a:ext>
            </a:extLst>
          </p:cNvPr>
          <p:cNvSpPr txBox="1"/>
          <p:nvPr/>
        </p:nvSpPr>
        <p:spPr>
          <a:xfrm>
            <a:off x="0" y="3200400"/>
            <a:ext cx="1211299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Apprends-nous à servir la magnifique humanité que tu as créée.</a:t>
            </a:r>
          </a:p>
          <a:p>
            <a:endParaRPr lang="fr-FR" sz="3600" dirty="0">
              <a:latin typeface="Arial Black" panose="020B0A04020102020204" pitchFamily="34" charset="0"/>
            </a:endParaRPr>
          </a:p>
          <a:p>
            <a:r>
              <a:rPr lang="fr-FR" sz="3600" dirty="0">
                <a:latin typeface="Arial Black" panose="020B0A04020102020204" pitchFamily="34" charset="0"/>
              </a:rPr>
              <a:t>Fortifie notre foi, affermis notre espérance, stimule notre charité.</a:t>
            </a:r>
          </a:p>
        </p:txBody>
      </p:sp>
    </p:spTree>
    <p:extLst>
      <p:ext uri="{BB962C8B-B14F-4D97-AF65-F5344CB8AC3E}">
        <p14:creationId xmlns:p14="http://schemas.microsoft.com/office/powerpoint/2010/main" val="9668574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996FA664-BDEF-5814-1094-A51EAC917D32}"/>
              </a:ext>
            </a:extLst>
          </p:cNvPr>
          <p:cNvSpPr txBox="1"/>
          <p:nvPr/>
        </p:nvSpPr>
        <p:spPr>
          <a:xfrm>
            <a:off x="198499" y="612844"/>
            <a:ext cx="1179500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Par l’intercession de Notre-Dame et de tous les saints de France, fais de nous des artisans d’unité, pour que le monde ait la vie.</a:t>
            </a:r>
          </a:p>
          <a:p>
            <a:endParaRPr lang="fr-FR" sz="3600" dirty="0">
              <a:latin typeface="Arial Black" panose="020B0A04020102020204" pitchFamily="34" charset="0"/>
            </a:endParaRPr>
          </a:p>
          <a:p>
            <a:r>
              <a:rPr lang="fr-FR" sz="3600" dirty="0">
                <a:latin typeface="Arial Black" panose="020B0A04020102020204" pitchFamily="34" charset="0"/>
              </a:rPr>
              <a:t>Que le voyage apostolique du pape Léon XIV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porte des fruits abondants et heureux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pour l’Église, notre pays et le monde.</a:t>
            </a:r>
          </a:p>
          <a:p>
            <a:endParaRPr lang="fr-FR" sz="3600" dirty="0">
              <a:latin typeface="Arial Black" panose="020B0A04020102020204" pitchFamily="34" charset="0"/>
            </a:endParaRPr>
          </a:p>
          <a:p>
            <a:r>
              <a:rPr lang="fr-FR" sz="3600" dirty="0">
                <a:latin typeface="Arial Black" panose="020B0A04020102020204" pitchFamily="34" charset="0"/>
              </a:rPr>
              <a:t>Toi l’Auteur de la vie pour les siècles des siècles. AMEN </a:t>
            </a:r>
          </a:p>
        </p:txBody>
      </p:sp>
    </p:spTree>
    <p:extLst>
      <p:ext uri="{BB962C8B-B14F-4D97-AF65-F5344CB8AC3E}">
        <p14:creationId xmlns:p14="http://schemas.microsoft.com/office/powerpoint/2010/main" val="2298907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07461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1B3148C-CA45-4592-F872-49BA9D6644C3}"/>
              </a:ext>
            </a:extLst>
          </p:cNvPr>
          <p:cNvSpPr txBox="1"/>
          <p:nvPr/>
        </p:nvSpPr>
        <p:spPr>
          <a:xfrm>
            <a:off x="250581" y="474674"/>
            <a:ext cx="1167178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Prends, Seigneur, et reçois toute ma liberté,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Ma mémoire, mon intelligence,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 toute ma volonté.</a:t>
            </a:r>
          </a:p>
          <a:p>
            <a:endParaRPr lang="fr-FR" sz="3600" dirty="0">
              <a:latin typeface="Arial Black" panose="020B0A04020102020204" pitchFamily="34" charset="0"/>
            </a:endParaRPr>
          </a:p>
          <a:p>
            <a:r>
              <a:rPr lang="fr-FR" sz="3600" cap="all" dirty="0">
                <a:latin typeface="Arial Black" panose="020B0A04020102020204" pitchFamily="34" charset="0"/>
              </a:rPr>
              <a:t>Et donne-moi, donne-moi, </a:t>
            </a:r>
          </a:p>
          <a:p>
            <a:r>
              <a:rPr lang="fr-FR" sz="3600" cap="all" dirty="0">
                <a:latin typeface="Arial Black" panose="020B0A04020102020204" pitchFamily="34" charset="0"/>
              </a:rPr>
              <a:t>donne-moi seulement de t’aimer.</a:t>
            </a:r>
          </a:p>
          <a:p>
            <a:r>
              <a:rPr lang="fr-FR" sz="3600" cap="all" dirty="0">
                <a:latin typeface="Arial Black" panose="020B0A04020102020204" pitchFamily="34" charset="0"/>
              </a:rPr>
              <a:t>Donne-moi, donne-moi,</a:t>
            </a:r>
          </a:p>
          <a:p>
            <a:r>
              <a:rPr lang="fr-FR" sz="3600" cap="all" dirty="0">
                <a:latin typeface="Arial Black" panose="020B0A04020102020204" pitchFamily="34" charset="0"/>
              </a:rPr>
              <a:t>donne-moi seulement de t’aimer.</a:t>
            </a:r>
          </a:p>
        </p:txBody>
      </p:sp>
    </p:spTree>
    <p:extLst>
      <p:ext uri="{BB962C8B-B14F-4D97-AF65-F5344CB8AC3E}">
        <p14:creationId xmlns:p14="http://schemas.microsoft.com/office/powerpoint/2010/main" val="4116856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E6604AA-ABAB-7CD8-BEE2-E23C01FD8CFB}"/>
              </a:ext>
            </a:extLst>
          </p:cNvPr>
          <p:cNvSpPr txBox="1"/>
          <p:nvPr/>
        </p:nvSpPr>
        <p:spPr>
          <a:xfrm>
            <a:off x="249114" y="1070374"/>
            <a:ext cx="11693771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fr-FR" sz="3600" dirty="0">
                <a:latin typeface="Arial Black" panose="020B0A04020102020204" pitchFamily="34" charset="0"/>
              </a:rPr>
              <a:t>NOUS SOMMES LE CORPS DU CHRIST,</a:t>
            </a:r>
          </a:p>
          <a:p>
            <a:pPr>
              <a:spcAft>
                <a:spcPts val="1200"/>
              </a:spcAft>
            </a:pPr>
            <a:r>
              <a:rPr lang="fr-FR" sz="3600" dirty="0">
                <a:latin typeface="Arial Black" panose="020B0A04020102020204" pitchFamily="34" charset="0"/>
              </a:rPr>
              <a:t>CHACUN DE NOUS EST UN MEMBRE </a:t>
            </a:r>
          </a:p>
          <a:p>
            <a:pPr>
              <a:spcAft>
                <a:spcPts val="1200"/>
              </a:spcAft>
            </a:pPr>
            <a:r>
              <a:rPr lang="fr-FR" sz="3600" dirty="0">
                <a:latin typeface="Arial Black" panose="020B0A04020102020204" pitchFamily="34" charset="0"/>
              </a:rPr>
              <a:t>DE CE CORPS.</a:t>
            </a:r>
          </a:p>
          <a:p>
            <a:pPr>
              <a:spcAft>
                <a:spcPts val="1200"/>
              </a:spcAft>
            </a:pPr>
            <a:r>
              <a:rPr lang="fr-FR" sz="3600" dirty="0">
                <a:latin typeface="Arial Black" panose="020B0A04020102020204" pitchFamily="34" charset="0"/>
              </a:rPr>
              <a:t>CHACUN REÇOIT LA GRACE DE L'ESPRIT POUR LE BIEN DU CORPS ENTIER.   </a:t>
            </a:r>
          </a:p>
          <a:p>
            <a:pPr>
              <a:spcAft>
                <a:spcPts val="1200"/>
              </a:spcAft>
            </a:pPr>
            <a:r>
              <a:rPr lang="fr-FR" sz="3600" dirty="0">
                <a:latin typeface="Arial Black" panose="020B0A04020102020204" pitchFamily="34" charset="0"/>
              </a:rPr>
              <a:t>CHACUN REÇOIT LA GRACE DE L'ESPRIT POUR LE BIEN DU CORPS ENTIER.     </a:t>
            </a:r>
          </a:p>
        </p:txBody>
      </p:sp>
    </p:spTree>
    <p:extLst>
      <p:ext uri="{BB962C8B-B14F-4D97-AF65-F5344CB8AC3E}">
        <p14:creationId xmlns:p14="http://schemas.microsoft.com/office/powerpoint/2010/main" val="24380544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A2EE8-6E9E-0D77-13A5-5C30B00D1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AF57E63-B082-22E8-0BFA-F4A17D3C93A8}"/>
              </a:ext>
            </a:extLst>
          </p:cNvPr>
          <p:cNvSpPr txBox="1"/>
          <p:nvPr/>
        </p:nvSpPr>
        <p:spPr>
          <a:xfrm>
            <a:off x="250580" y="474674"/>
            <a:ext cx="1209381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Reçois tout ce que j’ai, tout ce que je possède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C’est toi qui m’as tout donné,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à toi, Seigneur je le rends.</a:t>
            </a:r>
          </a:p>
          <a:p>
            <a:endParaRPr lang="fr-FR" sz="3600" dirty="0">
              <a:latin typeface="Arial Black" panose="020B0A04020102020204" pitchFamily="34" charset="0"/>
            </a:endParaRPr>
          </a:p>
          <a:p>
            <a:r>
              <a:rPr lang="fr-FR" sz="3600" cap="all" dirty="0">
                <a:latin typeface="Arial Black" panose="020B0A04020102020204" pitchFamily="34" charset="0"/>
              </a:rPr>
              <a:t>Et donne-moi, donne-moi, </a:t>
            </a:r>
          </a:p>
          <a:p>
            <a:r>
              <a:rPr lang="fr-FR" sz="3600" cap="all" dirty="0">
                <a:latin typeface="Arial Black" panose="020B0A04020102020204" pitchFamily="34" charset="0"/>
              </a:rPr>
              <a:t>donne-moi seulement de t’aimer.</a:t>
            </a:r>
          </a:p>
          <a:p>
            <a:r>
              <a:rPr lang="fr-FR" sz="3600" cap="all" dirty="0">
                <a:latin typeface="Arial Black" panose="020B0A04020102020204" pitchFamily="34" charset="0"/>
              </a:rPr>
              <a:t>Donne-moi, donne-moi,</a:t>
            </a:r>
          </a:p>
          <a:p>
            <a:r>
              <a:rPr lang="fr-FR" sz="3600" cap="all" dirty="0">
                <a:latin typeface="Arial Black" panose="020B0A04020102020204" pitchFamily="34" charset="0"/>
              </a:rPr>
              <a:t>donne-moi seulement de t’aimer.</a:t>
            </a:r>
          </a:p>
        </p:txBody>
      </p:sp>
    </p:spTree>
    <p:extLst>
      <p:ext uri="{BB962C8B-B14F-4D97-AF65-F5344CB8AC3E}">
        <p14:creationId xmlns:p14="http://schemas.microsoft.com/office/powerpoint/2010/main" val="6888241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BB7EC-4095-54CB-1418-2C1813C0C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D6D1AEC-2D02-944E-DB9A-506EDAF4E04B}"/>
              </a:ext>
            </a:extLst>
          </p:cNvPr>
          <p:cNvSpPr txBox="1"/>
          <p:nvPr/>
        </p:nvSpPr>
        <p:spPr>
          <a:xfrm>
            <a:off x="250580" y="474674"/>
            <a:ext cx="1209381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Tout est à toi, disposes-en,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selon ton entière volonté,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Et donne-moi ta grâce, elle seule me suffit.</a:t>
            </a:r>
          </a:p>
          <a:p>
            <a:endParaRPr lang="fr-FR" sz="3600" dirty="0">
              <a:latin typeface="Arial Black" panose="020B0A04020102020204" pitchFamily="34" charset="0"/>
            </a:endParaRPr>
          </a:p>
          <a:p>
            <a:r>
              <a:rPr lang="fr-FR" sz="3600" cap="all" dirty="0">
                <a:latin typeface="Arial Black" panose="020B0A04020102020204" pitchFamily="34" charset="0"/>
              </a:rPr>
              <a:t>Et donne-moi, donne-moi, </a:t>
            </a:r>
          </a:p>
          <a:p>
            <a:r>
              <a:rPr lang="fr-FR" sz="3600" cap="all" dirty="0">
                <a:latin typeface="Arial Black" panose="020B0A04020102020204" pitchFamily="34" charset="0"/>
              </a:rPr>
              <a:t>donne-moi seulement de t’aimer.</a:t>
            </a:r>
          </a:p>
          <a:p>
            <a:r>
              <a:rPr lang="fr-FR" sz="3600" cap="all" dirty="0">
                <a:latin typeface="Arial Black" panose="020B0A04020102020204" pitchFamily="34" charset="0"/>
              </a:rPr>
              <a:t>Donne-moi, donne-moi,</a:t>
            </a:r>
          </a:p>
          <a:p>
            <a:r>
              <a:rPr lang="fr-FR" sz="3600" cap="all" dirty="0">
                <a:latin typeface="Arial Black" panose="020B0A04020102020204" pitchFamily="34" charset="0"/>
              </a:rPr>
              <a:t>donne-moi seulement de t’aimer.</a:t>
            </a:r>
          </a:p>
        </p:txBody>
      </p:sp>
    </p:spTree>
    <p:extLst>
      <p:ext uri="{BB962C8B-B14F-4D97-AF65-F5344CB8AC3E}">
        <p14:creationId xmlns:p14="http://schemas.microsoft.com/office/powerpoint/2010/main" val="39219906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93951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824FF6D-FCAC-E958-E5DC-45443D66426B}"/>
              </a:ext>
            </a:extLst>
          </p:cNvPr>
          <p:cNvSpPr txBox="1"/>
          <p:nvPr/>
        </p:nvSpPr>
        <p:spPr>
          <a:xfrm>
            <a:off x="39444" y="127338"/>
            <a:ext cx="12006017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cap="small" dirty="0">
                <a:latin typeface="Arial Black" panose="020B0A04020102020204" pitchFamily="34" charset="0"/>
              </a:rPr>
              <a:t>Saint est le Seigneur (bis) Dieu de l’univers (bis) </a:t>
            </a:r>
          </a:p>
          <a:p>
            <a:r>
              <a:rPr lang="fr-FR" sz="3200" cap="small" dirty="0">
                <a:latin typeface="Arial Black" panose="020B0A04020102020204" pitchFamily="34" charset="0"/>
              </a:rPr>
              <a:t>Saint est le Seigneur (bis) Dieu de l’univers (bis) </a:t>
            </a:r>
          </a:p>
          <a:p>
            <a:endParaRPr lang="fr-FR" sz="3200" cap="small" dirty="0">
              <a:latin typeface="Arial Black" panose="020B0A04020102020204" pitchFamily="34" charset="0"/>
            </a:endParaRPr>
          </a:p>
          <a:p>
            <a:r>
              <a:rPr lang="fr-FR" sz="3600" dirty="0">
                <a:latin typeface="Arial Black" panose="020B0A04020102020204" pitchFamily="34" charset="0"/>
              </a:rPr>
              <a:t>Le ciel et la terre sont remplis de ta gloire,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hosanna, hosanna au plus haut des cieux (bis)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 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Béni soit celui qui vient au nom du Seigneur,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hosanna, hosanna au plus haut des cieux (bis)</a:t>
            </a:r>
          </a:p>
          <a:p>
            <a:endParaRPr lang="fr-FR" sz="3600" dirty="0">
              <a:latin typeface="Arial Black" panose="020B0A04020102020204" pitchFamily="34" charset="0"/>
            </a:endParaRPr>
          </a:p>
          <a:p>
            <a:r>
              <a:rPr lang="fr-FR" sz="3200" cap="small" dirty="0">
                <a:latin typeface="Arial Black" panose="020B0A04020102020204" pitchFamily="34" charset="0"/>
              </a:rPr>
              <a:t>Saint est le Seigneur (bis) Dieu de l’univers (bis) Saint est le Seigneur (bis) Dieu de l’univers (bis) </a:t>
            </a:r>
          </a:p>
          <a:p>
            <a:endParaRPr lang="fr-FR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2524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95847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4E5F4-EED4-6C1B-580F-4855F5A64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80B3D14-EAE7-6F07-0E93-10AC3D36F1E1}"/>
              </a:ext>
            </a:extLst>
          </p:cNvPr>
          <p:cNvSpPr txBox="1"/>
          <p:nvPr/>
        </p:nvSpPr>
        <p:spPr>
          <a:xfrm>
            <a:off x="127489" y="1208873"/>
            <a:ext cx="1230483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0070C0"/>
                </a:solidFill>
                <a:latin typeface="Arial Black" panose="020B0A04020102020204" pitchFamily="34" charset="0"/>
              </a:rPr>
              <a:t>IL est grand le mystère de la foi</a:t>
            </a:r>
            <a:r>
              <a:rPr lang="fr-FR" sz="3600" dirty="0">
                <a:latin typeface="Arial Black" panose="020B0A04020102020204" pitchFamily="34" charset="0"/>
              </a:rPr>
              <a:t>. </a:t>
            </a:r>
          </a:p>
          <a:p>
            <a:endParaRPr lang="fr-FR" sz="3600" dirty="0">
              <a:latin typeface="Arial Black" panose="020B0A04020102020204" pitchFamily="34" charset="0"/>
            </a:endParaRPr>
          </a:p>
          <a:p>
            <a:r>
              <a:rPr lang="fr-FR" sz="3600" cap="all" dirty="0">
                <a:latin typeface="Arial Black" panose="020B0A04020102020204" pitchFamily="34" charset="0"/>
              </a:rPr>
              <a:t>Nous annonçons ta mort </a:t>
            </a:r>
          </a:p>
          <a:p>
            <a:r>
              <a:rPr lang="fr-FR" sz="3600" cap="all" dirty="0">
                <a:latin typeface="Arial Black" panose="020B0A04020102020204" pitchFamily="34" charset="0"/>
              </a:rPr>
              <a:t>Seigneur Jésus; </a:t>
            </a:r>
          </a:p>
          <a:p>
            <a:r>
              <a:rPr lang="fr-FR" sz="3600" cap="all" dirty="0">
                <a:latin typeface="Arial Black" panose="020B0A04020102020204" pitchFamily="34" charset="0"/>
              </a:rPr>
              <a:t>Nous proclamons ta résurrection; </a:t>
            </a:r>
          </a:p>
          <a:p>
            <a:r>
              <a:rPr lang="fr-FR" sz="3600" cap="all" dirty="0">
                <a:latin typeface="Arial Black" panose="020B0A04020102020204" pitchFamily="34" charset="0"/>
              </a:rPr>
              <a:t>Nous attendons ta venue </a:t>
            </a:r>
          </a:p>
          <a:p>
            <a:r>
              <a:rPr lang="fr-FR" sz="3600" cap="all" dirty="0">
                <a:latin typeface="Arial Black" panose="020B0A04020102020204" pitchFamily="34" charset="0"/>
              </a:rPr>
              <a:t>dans la gloire.</a:t>
            </a:r>
          </a:p>
        </p:txBody>
      </p:sp>
    </p:spTree>
    <p:extLst>
      <p:ext uri="{BB962C8B-B14F-4D97-AF65-F5344CB8AC3E}">
        <p14:creationId xmlns:p14="http://schemas.microsoft.com/office/powerpoint/2010/main" val="11806765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02517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8DC2E3F-C181-8136-9E71-BB8EA1B8E12F}"/>
              </a:ext>
            </a:extLst>
          </p:cNvPr>
          <p:cNvSpPr txBox="1"/>
          <p:nvPr/>
        </p:nvSpPr>
        <p:spPr>
          <a:xfrm>
            <a:off x="215411" y="1443841"/>
            <a:ext cx="1232242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Toi l’Agneau de Dieu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qui enlèves les péchés du monde.</a:t>
            </a:r>
          </a:p>
          <a:p>
            <a:r>
              <a:rPr lang="fr-FR" sz="3600" b="1" cap="small" dirty="0">
                <a:latin typeface="Arial Black" panose="020B0A04020102020204" pitchFamily="34" charset="0"/>
              </a:rPr>
              <a:t>Prends pitié de nous, prends pitié de nous (bis)</a:t>
            </a:r>
          </a:p>
          <a:p>
            <a:endParaRPr lang="fr-FR" sz="3600" dirty="0">
              <a:latin typeface="Arial Black" panose="020B0A04020102020204" pitchFamily="34" charset="0"/>
            </a:endParaRPr>
          </a:p>
          <a:p>
            <a:r>
              <a:rPr lang="fr-FR" sz="3600" dirty="0">
                <a:latin typeface="Arial Black" panose="020B0A04020102020204" pitchFamily="34" charset="0"/>
              </a:rPr>
              <a:t>Toi l’Agneau de Dieu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qui enlèves les péchés du monde.</a:t>
            </a:r>
          </a:p>
          <a:p>
            <a:r>
              <a:rPr lang="fr-FR" sz="3600" b="1" cap="small" dirty="0">
                <a:latin typeface="Arial Black" panose="020B0A04020102020204" pitchFamily="34" charset="0"/>
              </a:rPr>
              <a:t>Donne-nous la paix, donne-nous la paix (bis)</a:t>
            </a:r>
          </a:p>
        </p:txBody>
      </p:sp>
    </p:spTree>
    <p:extLst>
      <p:ext uri="{BB962C8B-B14F-4D97-AF65-F5344CB8AC3E}">
        <p14:creationId xmlns:p14="http://schemas.microsoft.com/office/powerpoint/2010/main" val="36549527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9766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EF15F25-4672-4BB5-19D7-32CBDD2CFC2A}"/>
              </a:ext>
            </a:extLst>
          </p:cNvPr>
          <p:cNvSpPr txBox="1"/>
          <p:nvPr/>
        </p:nvSpPr>
        <p:spPr>
          <a:xfrm>
            <a:off x="197827" y="402159"/>
            <a:ext cx="1133768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cap="small" dirty="0">
                <a:latin typeface="Arial Black" panose="020B0A04020102020204" pitchFamily="34" charset="0"/>
              </a:rPr>
              <a:t>Laissez-vous consumer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Par le feu de l’amour de mon cœur.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Depuis l’aube des temps,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Je veux habiter au creux de vos vies.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E5A7157-BA30-995F-722F-C1C2A0D2C480}"/>
              </a:ext>
            </a:extLst>
          </p:cNvPr>
          <p:cNvSpPr txBox="1"/>
          <p:nvPr/>
        </p:nvSpPr>
        <p:spPr>
          <a:xfrm>
            <a:off x="197826" y="3741058"/>
            <a:ext cx="1116183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Je suis venu allumer un feu sur terre,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Comme je voudrais qu’il soit déjà allumé !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Laissez-vous brûler par ma charité !</a:t>
            </a:r>
          </a:p>
        </p:txBody>
      </p:sp>
    </p:spTree>
    <p:extLst>
      <p:ext uri="{BB962C8B-B14F-4D97-AF65-F5344CB8AC3E}">
        <p14:creationId xmlns:p14="http://schemas.microsoft.com/office/powerpoint/2010/main" val="1657242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073A9CE-BE29-3962-C563-28E5AF203F5F}"/>
              </a:ext>
            </a:extLst>
          </p:cNvPr>
          <p:cNvSpPr txBox="1"/>
          <p:nvPr/>
        </p:nvSpPr>
        <p:spPr>
          <a:xfrm>
            <a:off x="285749" y="665928"/>
            <a:ext cx="11513527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dirty="0">
                <a:latin typeface="Arial Black" panose="020B0A04020102020204" pitchFamily="34" charset="0"/>
              </a:rPr>
              <a:t>Dieu nous a tous appelés 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des ténèbres à sa lumière,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pour former un seul corps 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baptisé dans l'Esprit.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Dieu nous a tous appelés 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à l'amour et au pardon,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pour former un seul corps 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baptisé dans l'Esprit.</a:t>
            </a:r>
          </a:p>
        </p:txBody>
      </p:sp>
    </p:spTree>
    <p:extLst>
      <p:ext uri="{BB962C8B-B14F-4D97-AF65-F5344CB8AC3E}">
        <p14:creationId xmlns:p14="http://schemas.microsoft.com/office/powerpoint/2010/main" val="26563844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9E70F-E995-4E05-C492-FD3800F9E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01DC1B7-009A-27BE-39B8-FC4C4BE758C4}"/>
              </a:ext>
            </a:extLst>
          </p:cNvPr>
          <p:cNvSpPr txBox="1"/>
          <p:nvPr/>
        </p:nvSpPr>
        <p:spPr>
          <a:xfrm>
            <a:off x="197827" y="402159"/>
            <a:ext cx="1133768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cap="small" dirty="0">
                <a:latin typeface="Arial Black" panose="020B0A04020102020204" pitchFamily="34" charset="0"/>
              </a:rPr>
              <a:t>Laissez-vous consumer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Par le feu de l’amour de mon cœur.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Depuis l’aube des temps,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Je veux habiter au creux de vos vies.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F507A43-5683-2E1A-39FB-8C984B88DDD2}"/>
              </a:ext>
            </a:extLst>
          </p:cNvPr>
          <p:cNvSpPr txBox="1"/>
          <p:nvPr/>
        </p:nvSpPr>
        <p:spPr>
          <a:xfrm>
            <a:off x="189767" y="3901297"/>
            <a:ext cx="1181246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Voyez mon cœur qui a tant aimé les hommes,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Et qui, en retour, n’a reçu que du mépris.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Laissez-vous aimer par mon cœur brûlant !</a:t>
            </a:r>
          </a:p>
        </p:txBody>
      </p:sp>
    </p:spTree>
    <p:extLst>
      <p:ext uri="{BB962C8B-B14F-4D97-AF65-F5344CB8AC3E}">
        <p14:creationId xmlns:p14="http://schemas.microsoft.com/office/powerpoint/2010/main" val="39438626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C0A570-5BA4-2670-7071-75ED3FE49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9C5BA78-C022-1AE9-E5E2-16A8AF819DE6}"/>
              </a:ext>
            </a:extLst>
          </p:cNvPr>
          <p:cNvSpPr txBox="1"/>
          <p:nvPr/>
        </p:nvSpPr>
        <p:spPr>
          <a:xfrm>
            <a:off x="197827" y="402159"/>
            <a:ext cx="1133768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cap="small" dirty="0">
                <a:latin typeface="Arial Black" panose="020B0A04020102020204" pitchFamily="34" charset="0"/>
              </a:rPr>
              <a:t>Laissez-vous consumer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Par le feu de l’amour de mon cœur.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Depuis l’aube des temps,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Je veux habiter au creux de vos vies.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3086445-FA50-F291-188A-84798B3F3129}"/>
              </a:ext>
            </a:extLst>
          </p:cNvPr>
          <p:cNvSpPr txBox="1"/>
          <p:nvPr/>
        </p:nvSpPr>
        <p:spPr>
          <a:xfrm>
            <a:off x="197827" y="3720986"/>
            <a:ext cx="1221691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Prenez mon corps et buvez à ce calice.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Depuis si longtemps, j’ai désiré ce moment…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Laissez-moi venir demeurer en vous !</a:t>
            </a:r>
          </a:p>
        </p:txBody>
      </p:sp>
    </p:spTree>
    <p:extLst>
      <p:ext uri="{BB962C8B-B14F-4D97-AF65-F5344CB8AC3E}">
        <p14:creationId xmlns:p14="http://schemas.microsoft.com/office/powerpoint/2010/main" val="41450279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7CC3E-AA3B-0B0C-552A-603FE96AB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439664D-1D09-3095-829B-645A09AF1879}"/>
              </a:ext>
            </a:extLst>
          </p:cNvPr>
          <p:cNvSpPr txBox="1"/>
          <p:nvPr/>
        </p:nvSpPr>
        <p:spPr>
          <a:xfrm>
            <a:off x="197827" y="402159"/>
            <a:ext cx="1133768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cap="small" dirty="0">
                <a:latin typeface="Arial Black" panose="020B0A04020102020204" pitchFamily="34" charset="0"/>
              </a:rPr>
              <a:t>Laissez-vous consumer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Par le feu de l’amour de mon cœur.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Depuis l’aube des temps,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Je veux habiter au creux de vos vies.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6E388C5-EB72-575E-5A6A-8AEADB5B7FFA}"/>
              </a:ext>
            </a:extLst>
          </p:cNvPr>
          <p:cNvSpPr txBox="1"/>
          <p:nvPr/>
        </p:nvSpPr>
        <p:spPr>
          <a:xfrm>
            <a:off x="98913" y="3703401"/>
            <a:ext cx="1199417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dirty="0">
                <a:latin typeface="Arial Black" panose="020B0A04020102020204" pitchFamily="34" charset="0"/>
              </a:rPr>
              <a:t>N’écoutez pas votre cœur qui vous condamne,</a:t>
            </a:r>
          </a:p>
          <a:p>
            <a:r>
              <a:rPr lang="fr-FR" sz="3200" dirty="0">
                <a:latin typeface="Arial Black" panose="020B0A04020102020204" pitchFamily="34" charset="0"/>
              </a:rPr>
              <a:t>Mon amour pour vous est plus grand que vos péchés.</a:t>
            </a:r>
          </a:p>
          <a:p>
            <a:r>
              <a:rPr lang="fr-FR" sz="3200" dirty="0">
                <a:latin typeface="Arial Black" panose="020B0A04020102020204" pitchFamily="34" charset="0"/>
              </a:rPr>
              <a:t>Laissez mon Esprit purifier vos vies !</a:t>
            </a:r>
          </a:p>
        </p:txBody>
      </p:sp>
    </p:spTree>
    <p:extLst>
      <p:ext uri="{BB962C8B-B14F-4D97-AF65-F5344CB8AC3E}">
        <p14:creationId xmlns:p14="http://schemas.microsoft.com/office/powerpoint/2010/main" val="23716786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4E8B5-97EC-FF07-60CE-0820722AC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D738494-7E41-F615-F50A-3A3026064934}"/>
              </a:ext>
            </a:extLst>
          </p:cNvPr>
          <p:cNvSpPr txBox="1"/>
          <p:nvPr/>
        </p:nvSpPr>
        <p:spPr>
          <a:xfrm>
            <a:off x="197827" y="402159"/>
            <a:ext cx="1133768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cap="small" dirty="0">
                <a:latin typeface="Arial Black" panose="020B0A04020102020204" pitchFamily="34" charset="0"/>
              </a:rPr>
              <a:t>Laissez-vous consumer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Par le feu de l’amour de mon cœur.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Depuis l’aube des temps,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Je veux habiter au creux de vos vies.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4B30553-266E-74B4-4E38-30D6C53FBFCA}"/>
              </a:ext>
            </a:extLst>
          </p:cNvPr>
          <p:cNvSpPr txBox="1"/>
          <p:nvPr/>
        </p:nvSpPr>
        <p:spPr>
          <a:xfrm>
            <a:off x="329712" y="3868616"/>
            <a:ext cx="1240155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Ma croix dressée est un signe pour le monde.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Voici l’étendard, il conduit vers le salut.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Laissez-vous guider vers la sainteté !</a:t>
            </a:r>
          </a:p>
        </p:txBody>
      </p:sp>
    </p:spTree>
    <p:extLst>
      <p:ext uri="{BB962C8B-B14F-4D97-AF65-F5344CB8AC3E}">
        <p14:creationId xmlns:p14="http://schemas.microsoft.com/office/powerpoint/2010/main" val="22126861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A0CB2-DF80-E522-7583-374FD27BF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A99CCCC-AE0A-A0AF-1D34-BF6060B18B2E}"/>
              </a:ext>
            </a:extLst>
          </p:cNvPr>
          <p:cNvSpPr txBox="1"/>
          <p:nvPr/>
        </p:nvSpPr>
        <p:spPr>
          <a:xfrm>
            <a:off x="427160" y="2151727"/>
            <a:ext cx="1133768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cap="small" dirty="0">
                <a:latin typeface="Arial Black" panose="020B0A04020102020204" pitchFamily="34" charset="0"/>
              </a:rPr>
              <a:t>Laissez-vous consumer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Par le feu de l’amour de mon cœur.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Depuis l’aube des temps,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Je veux habiter au creux de vos vies. </a:t>
            </a:r>
          </a:p>
        </p:txBody>
      </p:sp>
    </p:spTree>
    <p:extLst>
      <p:ext uri="{BB962C8B-B14F-4D97-AF65-F5344CB8AC3E}">
        <p14:creationId xmlns:p14="http://schemas.microsoft.com/office/powerpoint/2010/main" val="26797940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37420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C93B22C-9BBE-47EE-3BDC-34154928C18D}"/>
              </a:ext>
            </a:extLst>
          </p:cNvPr>
          <p:cNvSpPr txBox="1"/>
          <p:nvPr/>
        </p:nvSpPr>
        <p:spPr>
          <a:xfrm>
            <a:off x="549520" y="920621"/>
            <a:ext cx="1185349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cap="small" dirty="0">
                <a:latin typeface="Arial Black" panose="020B0A04020102020204" pitchFamily="34" charset="0"/>
              </a:rPr>
              <a:t>Que vienne ton règne,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Que ton Nom soit sanctifié,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Sur la terre comme au ciel,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Que ta volonté soit faite.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Que coule en torrents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Ton Esprit de vérité.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Donne-nous ton espérance,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Ton amour, ta sainteté.</a:t>
            </a:r>
          </a:p>
        </p:txBody>
      </p:sp>
    </p:spTree>
    <p:extLst>
      <p:ext uri="{BB962C8B-B14F-4D97-AF65-F5344CB8AC3E}">
        <p14:creationId xmlns:p14="http://schemas.microsoft.com/office/powerpoint/2010/main" val="39114763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A1193A1-3C0B-0845-39CF-67CA9D0FECD7}"/>
              </a:ext>
            </a:extLst>
          </p:cNvPr>
          <p:cNvSpPr txBox="1"/>
          <p:nvPr/>
        </p:nvSpPr>
        <p:spPr>
          <a:xfrm>
            <a:off x="461476" y="2301297"/>
            <a:ext cx="1089818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dirty="0">
                <a:latin typeface="Arial Black" panose="020B0A04020102020204" pitchFamily="34" charset="0"/>
              </a:rPr>
              <a:t>Qui pourrait nous séparer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De ton amour immense ?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Qui pourrait nous détourner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De ta miséricorde ?</a:t>
            </a:r>
          </a:p>
        </p:txBody>
      </p:sp>
    </p:spTree>
    <p:extLst>
      <p:ext uri="{BB962C8B-B14F-4D97-AF65-F5344CB8AC3E}">
        <p14:creationId xmlns:p14="http://schemas.microsoft.com/office/powerpoint/2010/main" val="23493387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45A82-D08B-9ACA-9066-0664D0C8C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8FE31DD-454C-3B12-BF08-1811D5D1AD0B}"/>
              </a:ext>
            </a:extLst>
          </p:cNvPr>
          <p:cNvSpPr txBox="1"/>
          <p:nvPr/>
        </p:nvSpPr>
        <p:spPr>
          <a:xfrm>
            <a:off x="461597" y="920621"/>
            <a:ext cx="1185349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cap="small" dirty="0">
                <a:latin typeface="Arial Black" panose="020B0A04020102020204" pitchFamily="34" charset="0"/>
              </a:rPr>
              <a:t>Que vienne ton règne,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Que ton Nom soit sanctifié,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Sur la terre comme au ciel,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Que ta volonté soit faite.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Que coule en torrents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Ton Esprit de vérité.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Donne-nous ton espérance,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Ton amour, ta sainteté.</a:t>
            </a:r>
          </a:p>
        </p:txBody>
      </p:sp>
    </p:spTree>
    <p:extLst>
      <p:ext uri="{BB962C8B-B14F-4D97-AF65-F5344CB8AC3E}">
        <p14:creationId xmlns:p14="http://schemas.microsoft.com/office/powerpoint/2010/main" val="29611456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3A03CAA-7C4C-DE7C-16D0-D76DE3322A0D}"/>
              </a:ext>
            </a:extLst>
          </p:cNvPr>
          <p:cNvSpPr txBox="1"/>
          <p:nvPr/>
        </p:nvSpPr>
        <p:spPr>
          <a:xfrm>
            <a:off x="551596" y="2151727"/>
            <a:ext cx="1116183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dirty="0">
                <a:latin typeface="Arial Black" panose="020B0A04020102020204" pitchFamily="34" charset="0"/>
              </a:rPr>
              <a:t>Tu habites nos louanges,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Tu inspires nos prières,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Nous attires en ta présence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Pour nous tourner vers nos frère</a:t>
            </a:r>
            <a:r>
              <a:rPr lang="fr-FR" dirty="0"/>
              <a:t>s.</a:t>
            </a:r>
          </a:p>
        </p:txBody>
      </p:sp>
    </p:spTree>
    <p:extLst>
      <p:ext uri="{BB962C8B-B14F-4D97-AF65-F5344CB8AC3E}">
        <p14:creationId xmlns:p14="http://schemas.microsoft.com/office/powerpoint/2010/main" val="4065212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F163B-71A3-A01B-5864-E1F2B32C6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78E9A54-413F-29DE-FFD4-538703C76307}"/>
              </a:ext>
            </a:extLst>
          </p:cNvPr>
          <p:cNvSpPr txBox="1"/>
          <p:nvPr/>
        </p:nvSpPr>
        <p:spPr>
          <a:xfrm>
            <a:off x="249114" y="1070374"/>
            <a:ext cx="11693771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fr-FR" sz="3600" dirty="0">
                <a:latin typeface="Arial Black" panose="020B0A04020102020204" pitchFamily="34" charset="0"/>
              </a:rPr>
              <a:t>NOUS SOMMES LE CORPS DU CHRIST,</a:t>
            </a:r>
          </a:p>
          <a:p>
            <a:pPr>
              <a:spcAft>
                <a:spcPts val="1200"/>
              </a:spcAft>
            </a:pPr>
            <a:r>
              <a:rPr lang="fr-FR" sz="3600" dirty="0">
                <a:latin typeface="Arial Black" panose="020B0A04020102020204" pitchFamily="34" charset="0"/>
              </a:rPr>
              <a:t>CHACUN DE NOUS EST UN MEMBRE </a:t>
            </a:r>
          </a:p>
          <a:p>
            <a:pPr>
              <a:spcAft>
                <a:spcPts val="1200"/>
              </a:spcAft>
            </a:pPr>
            <a:r>
              <a:rPr lang="fr-FR" sz="3600" dirty="0">
                <a:latin typeface="Arial Black" panose="020B0A04020102020204" pitchFamily="34" charset="0"/>
              </a:rPr>
              <a:t>DE CE CORPS.</a:t>
            </a:r>
          </a:p>
          <a:p>
            <a:pPr>
              <a:spcAft>
                <a:spcPts val="1200"/>
              </a:spcAft>
            </a:pPr>
            <a:r>
              <a:rPr lang="fr-FR" sz="3600" dirty="0">
                <a:latin typeface="Arial Black" panose="020B0A04020102020204" pitchFamily="34" charset="0"/>
              </a:rPr>
              <a:t>CHACUN REÇOIT LA GRACE DE L'ESPRIT POUR LE BIEN DU CORPS ENTIER.   </a:t>
            </a:r>
          </a:p>
          <a:p>
            <a:pPr>
              <a:spcAft>
                <a:spcPts val="1200"/>
              </a:spcAft>
            </a:pPr>
            <a:r>
              <a:rPr lang="fr-FR" sz="3600" dirty="0">
                <a:latin typeface="Arial Black" panose="020B0A04020102020204" pitchFamily="34" charset="0"/>
              </a:rPr>
              <a:t>CHACUN REÇOIT LA GRACE DE L'ESPRIT POUR LE BIEN DU CORPS ENTIER.     </a:t>
            </a:r>
          </a:p>
        </p:txBody>
      </p:sp>
    </p:spTree>
    <p:extLst>
      <p:ext uri="{BB962C8B-B14F-4D97-AF65-F5344CB8AC3E}">
        <p14:creationId xmlns:p14="http://schemas.microsoft.com/office/powerpoint/2010/main" val="17773432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B228E-E784-D0C9-FC40-DBF2DC904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6FF5CB8-1BB7-7B2C-B5C7-76BAE6F23C81}"/>
              </a:ext>
            </a:extLst>
          </p:cNvPr>
          <p:cNvSpPr txBox="1"/>
          <p:nvPr/>
        </p:nvSpPr>
        <p:spPr>
          <a:xfrm>
            <a:off x="496765" y="920621"/>
            <a:ext cx="1185349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cap="small" dirty="0">
                <a:latin typeface="Arial Black" panose="020B0A04020102020204" pitchFamily="34" charset="0"/>
              </a:rPr>
              <a:t>Que vienne ton règne,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Que ton Nom soit sanctifié,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Sur la terre comme au ciel,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Que ta volonté soit faite.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Que coule en torrents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Ton Esprit de vérité.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Donne-nous ton espérance,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Ton amour, ta sainteté.</a:t>
            </a:r>
          </a:p>
        </p:txBody>
      </p:sp>
    </p:spTree>
    <p:extLst>
      <p:ext uri="{BB962C8B-B14F-4D97-AF65-F5344CB8AC3E}">
        <p14:creationId xmlns:p14="http://schemas.microsoft.com/office/powerpoint/2010/main" val="2986246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DB3113AB-28FF-57F3-998C-A04183D74586}"/>
              </a:ext>
            </a:extLst>
          </p:cNvPr>
          <p:cNvSpPr txBox="1"/>
          <p:nvPr/>
        </p:nvSpPr>
        <p:spPr>
          <a:xfrm>
            <a:off x="180242" y="117693"/>
            <a:ext cx="1158386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 </a:t>
            </a:r>
            <a:r>
              <a:rPr lang="fr-FR" sz="3600" dirty="0">
                <a:latin typeface="Arial Black" panose="020B0A04020102020204" pitchFamily="34" charset="0"/>
              </a:rPr>
              <a:t>Dieu nous a tous appelés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au salut par la renaissance,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pour former un seul corps 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baptisé dans l´Esprit.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Dieu nous a tous appelés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au salut par l´Esprit Saint,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Pour former un seul corps 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baptisé dans l´Esprit.</a:t>
            </a:r>
          </a:p>
        </p:txBody>
      </p:sp>
    </p:spTree>
    <p:extLst>
      <p:ext uri="{BB962C8B-B14F-4D97-AF65-F5344CB8AC3E}">
        <p14:creationId xmlns:p14="http://schemas.microsoft.com/office/powerpoint/2010/main" val="3349606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642C3-B1C3-1DDA-AD15-EAAE51848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502FB5E-3C7D-0440-4BB1-7BE8996AD805}"/>
              </a:ext>
            </a:extLst>
          </p:cNvPr>
          <p:cNvSpPr txBox="1"/>
          <p:nvPr/>
        </p:nvSpPr>
        <p:spPr>
          <a:xfrm>
            <a:off x="249114" y="1070374"/>
            <a:ext cx="11693771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fr-FR" sz="3600" dirty="0">
                <a:latin typeface="Arial Black" panose="020B0A04020102020204" pitchFamily="34" charset="0"/>
              </a:rPr>
              <a:t>NOUS SOMMES LE CORPS DU CHRIST,</a:t>
            </a:r>
          </a:p>
          <a:p>
            <a:pPr>
              <a:spcAft>
                <a:spcPts val="1200"/>
              </a:spcAft>
            </a:pPr>
            <a:r>
              <a:rPr lang="fr-FR" sz="3600" dirty="0">
                <a:latin typeface="Arial Black" panose="020B0A04020102020204" pitchFamily="34" charset="0"/>
              </a:rPr>
              <a:t>CHACUN DE NOUS EST UN MEMBRE </a:t>
            </a:r>
          </a:p>
          <a:p>
            <a:pPr>
              <a:spcAft>
                <a:spcPts val="1200"/>
              </a:spcAft>
            </a:pPr>
            <a:r>
              <a:rPr lang="fr-FR" sz="3600" dirty="0">
                <a:latin typeface="Arial Black" panose="020B0A04020102020204" pitchFamily="34" charset="0"/>
              </a:rPr>
              <a:t>DE CE CORPS.</a:t>
            </a:r>
          </a:p>
          <a:p>
            <a:pPr>
              <a:spcAft>
                <a:spcPts val="1200"/>
              </a:spcAft>
            </a:pPr>
            <a:r>
              <a:rPr lang="fr-FR" sz="3600" dirty="0">
                <a:latin typeface="Arial Black" panose="020B0A04020102020204" pitchFamily="34" charset="0"/>
              </a:rPr>
              <a:t>CHACUN REÇOIT LA GRACE DE L'ESPRIT POUR LE BIEN DU CORPS ENTIER.   </a:t>
            </a:r>
          </a:p>
          <a:p>
            <a:pPr>
              <a:spcAft>
                <a:spcPts val="1200"/>
              </a:spcAft>
            </a:pPr>
            <a:r>
              <a:rPr lang="fr-FR" sz="3600" dirty="0">
                <a:latin typeface="Arial Black" panose="020B0A04020102020204" pitchFamily="34" charset="0"/>
              </a:rPr>
              <a:t>CHACUN REÇOIT LA GRACE DE L'ESPRIT POUR LE BIEN DU CORPS ENTIER.     </a:t>
            </a:r>
          </a:p>
        </p:txBody>
      </p:sp>
    </p:spTree>
    <p:extLst>
      <p:ext uri="{BB962C8B-B14F-4D97-AF65-F5344CB8AC3E}">
        <p14:creationId xmlns:p14="http://schemas.microsoft.com/office/powerpoint/2010/main" val="3645287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543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FEC76D06-2A9A-3A9B-781C-8641E4DACDCC}"/>
              </a:ext>
            </a:extLst>
          </p:cNvPr>
          <p:cNvSpPr txBox="1"/>
          <p:nvPr/>
        </p:nvSpPr>
        <p:spPr>
          <a:xfrm>
            <a:off x="39444" y="0"/>
            <a:ext cx="12023601" cy="520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dirty="0">
                <a:latin typeface="Arial Black" panose="020B0A04020102020204" pitchFamily="34" charset="0"/>
              </a:rPr>
              <a:t>Gloria in </a:t>
            </a:r>
            <a:r>
              <a:rPr lang="fr-FR" sz="4000" dirty="0" err="1">
                <a:latin typeface="Arial Black" panose="020B0A04020102020204" pitchFamily="34" charset="0"/>
              </a:rPr>
              <a:t>excelsis</a:t>
            </a:r>
            <a:r>
              <a:rPr lang="fr-FR" sz="4000" dirty="0">
                <a:latin typeface="Arial Black" panose="020B0A04020102020204" pitchFamily="34" charset="0"/>
              </a:rPr>
              <a:t> Deo ! 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Gloria Deo Domino ! (bis)</a:t>
            </a:r>
          </a:p>
          <a:p>
            <a:endParaRPr lang="fr-FR" sz="3600" dirty="0">
              <a:latin typeface="Arial Black" panose="020B0A04020102020204" pitchFamily="34" charset="0"/>
            </a:endParaRPr>
          </a:p>
          <a:p>
            <a:r>
              <a:rPr lang="fr-FR" sz="3600" dirty="0">
                <a:latin typeface="Arial Black" panose="020B0A04020102020204" pitchFamily="34" charset="0"/>
              </a:rPr>
              <a:t>Et paix sur la terre aux hommes qu’il aime. Nous te louons, nous te bénissons,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 nous t’adorons,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Nous te glorifions, nous te rendons grâce,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Pour ton immense gloire, Seigneur Dieu,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Roi du ciel, Dieu le Père tout-puissant.</a:t>
            </a:r>
          </a:p>
        </p:txBody>
      </p:sp>
    </p:spTree>
    <p:extLst>
      <p:ext uri="{BB962C8B-B14F-4D97-AF65-F5344CB8AC3E}">
        <p14:creationId xmlns:p14="http://schemas.microsoft.com/office/powerpoint/2010/main" val="186585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BACF955-DB07-813D-FA49-A7ADB7DAA6C7}"/>
              </a:ext>
            </a:extLst>
          </p:cNvPr>
          <p:cNvSpPr txBox="1"/>
          <p:nvPr/>
        </p:nvSpPr>
        <p:spPr>
          <a:xfrm>
            <a:off x="0" y="738444"/>
            <a:ext cx="12192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Seigneur, Fils unique, Jésus Christ,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Seigneur Dieu, Agneau de Dieu, le Fils du Père ;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Toi qui enlèves les péchés du monde,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prends pitié de nous ;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Toi qui enlèves les péchés du monde,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reçois notre prière ;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Toi qui es assis à la droite du Père,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 prends pitié de nous.</a:t>
            </a:r>
          </a:p>
        </p:txBody>
      </p:sp>
    </p:spTree>
    <p:extLst>
      <p:ext uri="{BB962C8B-B14F-4D97-AF65-F5344CB8AC3E}">
        <p14:creationId xmlns:p14="http://schemas.microsoft.com/office/powerpoint/2010/main" val="391098604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1328</Words>
  <Application>Microsoft Office PowerPoint</Application>
  <PresentationFormat>Grand écran</PresentationFormat>
  <Paragraphs>204</Paragraphs>
  <Slides>40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5" baseType="lpstr">
      <vt:lpstr>Aptos</vt:lpstr>
      <vt:lpstr>Aptos Display</vt:lpstr>
      <vt:lpstr>Arial</vt:lpstr>
      <vt:lpstr>Arial Black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JOUGLET Myriam</dc:creator>
  <cp:lastModifiedBy>Christine PENIN</cp:lastModifiedBy>
  <cp:revision>5</cp:revision>
  <dcterms:created xsi:type="dcterms:W3CDTF">2026-09-01T19:59:55Z</dcterms:created>
  <dcterms:modified xsi:type="dcterms:W3CDTF">2026-09-07T07:20:47Z</dcterms:modified>
</cp:coreProperties>
</file>