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412" r:id="rId3"/>
    <p:sldId id="300" r:id="rId4"/>
    <p:sldId id="360" r:id="rId5"/>
    <p:sldId id="381" r:id="rId6"/>
    <p:sldId id="419" r:id="rId7"/>
    <p:sldId id="420" r:id="rId8"/>
    <p:sldId id="437" r:id="rId9"/>
    <p:sldId id="385" r:id="rId10"/>
    <p:sldId id="438" r:id="rId11"/>
    <p:sldId id="407" r:id="rId12"/>
    <p:sldId id="408" r:id="rId13"/>
    <p:sldId id="409" r:id="rId14"/>
    <p:sldId id="413" r:id="rId15"/>
    <p:sldId id="379" r:id="rId16"/>
    <p:sldId id="443" r:id="rId17"/>
    <p:sldId id="444" r:id="rId18"/>
    <p:sldId id="445" r:id="rId19"/>
    <p:sldId id="266" r:id="rId20"/>
    <p:sldId id="269" r:id="rId21"/>
    <p:sldId id="366" r:id="rId22"/>
    <p:sldId id="448" r:id="rId23"/>
    <p:sldId id="449" r:id="rId24"/>
    <p:sldId id="450" r:id="rId25"/>
    <p:sldId id="452" r:id="rId26"/>
    <p:sldId id="453" r:id="rId27"/>
    <p:sldId id="417" r:id="rId28"/>
    <p:sldId id="451" r:id="rId29"/>
    <p:sldId id="454" r:id="rId30"/>
    <p:sldId id="455" r:id="rId31"/>
    <p:sldId id="457" r:id="rId32"/>
    <p:sldId id="458" r:id="rId33"/>
    <p:sldId id="439" r:id="rId34"/>
    <p:sldId id="461" r:id="rId35"/>
    <p:sldId id="441" r:id="rId36"/>
    <p:sldId id="472" r:id="rId37"/>
    <p:sldId id="473" r:id="rId38"/>
    <p:sldId id="463" r:id="rId39"/>
    <p:sldId id="421" r:id="rId40"/>
    <p:sldId id="465" r:id="rId41"/>
    <p:sldId id="467" r:id="rId42"/>
    <p:sldId id="469" r:id="rId43"/>
    <p:sldId id="432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1409EF-1209-4E6C-AD9D-A639371C3EBB}" v="19" dt="2026-09-09T09:54:23.639"/>
    <p1510:client id="{BE51282A-0DC7-442E-844E-AFFA50622C2A}" v="3" dt="2026-09-09T13:25:31.6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73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6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ith ARMANI" userId="a8d8cd353f9bb8fe" providerId="LiveId" clId="{BE51282A-0DC7-442E-844E-AFFA50622C2A}"/>
    <pc:docChg chg="addSld delSld modSld">
      <pc:chgData name="Edith ARMANI" userId="a8d8cd353f9bb8fe" providerId="LiveId" clId="{BE51282A-0DC7-442E-844E-AFFA50622C2A}" dt="2026-09-09T13:26:35.848" v="56" actId="14100"/>
      <pc:docMkLst>
        <pc:docMk/>
      </pc:docMkLst>
      <pc:sldChg chg="del">
        <pc:chgData name="Edith ARMANI" userId="a8d8cd353f9bb8fe" providerId="LiveId" clId="{BE51282A-0DC7-442E-844E-AFFA50622C2A}" dt="2026-09-09T13:22:54.207" v="7" actId="2696"/>
        <pc:sldMkLst>
          <pc:docMk/>
          <pc:sldMk cId="2116751042" sldId="418"/>
        </pc:sldMkLst>
      </pc:sldChg>
      <pc:sldChg chg="del">
        <pc:chgData name="Edith ARMANI" userId="a8d8cd353f9bb8fe" providerId="LiveId" clId="{BE51282A-0DC7-442E-844E-AFFA50622C2A}" dt="2026-09-09T13:22:57.493" v="8" actId="2696"/>
        <pc:sldMkLst>
          <pc:docMk/>
          <pc:sldMk cId="2933042238" sldId="422"/>
        </pc:sldMkLst>
      </pc:sldChg>
      <pc:sldChg chg="del">
        <pc:chgData name="Edith ARMANI" userId="a8d8cd353f9bb8fe" providerId="LiveId" clId="{BE51282A-0DC7-442E-844E-AFFA50622C2A}" dt="2026-09-09T13:23:00.366" v="9" actId="2696"/>
        <pc:sldMkLst>
          <pc:docMk/>
          <pc:sldMk cId="1430995960" sldId="423"/>
        </pc:sldMkLst>
      </pc:sldChg>
      <pc:sldChg chg="del">
        <pc:chgData name="Edith ARMANI" userId="a8d8cd353f9bb8fe" providerId="LiveId" clId="{BE51282A-0DC7-442E-844E-AFFA50622C2A}" dt="2026-09-09T13:23:05.641" v="10" actId="2696"/>
        <pc:sldMkLst>
          <pc:docMk/>
          <pc:sldMk cId="3051198082" sldId="424"/>
        </pc:sldMkLst>
      </pc:sldChg>
      <pc:sldChg chg="del">
        <pc:chgData name="Edith ARMANI" userId="a8d8cd353f9bb8fe" providerId="LiveId" clId="{BE51282A-0DC7-442E-844E-AFFA50622C2A}" dt="2026-09-09T13:23:11.277" v="11" actId="2696"/>
        <pc:sldMkLst>
          <pc:docMk/>
          <pc:sldMk cId="2255552846" sldId="425"/>
        </pc:sldMkLst>
      </pc:sldChg>
      <pc:sldChg chg="del">
        <pc:chgData name="Edith ARMANI" userId="a8d8cd353f9bb8fe" providerId="LiveId" clId="{BE51282A-0DC7-442E-844E-AFFA50622C2A}" dt="2026-09-09T13:23:14.065" v="12" actId="2696"/>
        <pc:sldMkLst>
          <pc:docMk/>
          <pc:sldMk cId="490800075" sldId="426"/>
        </pc:sldMkLst>
      </pc:sldChg>
      <pc:sldChg chg="del">
        <pc:chgData name="Edith ARMANI" userId="a8d8cd353f9bb8fe" providerId="LiveId" clId="{BE51282A-0DC7-442E-844E-AFFA50622C2A}" dt="2026-09-09T13:23:16.735" v="13" actId="2696"/>
        <pc:sldMkLst>
          <pc:docMk/>
          <pc:sldMk cId="2199523340" sldId="427"/>
        </pc:sldMkLst>
      </pc:sldChg>
      <pc:sldChg chg="del">
        <pc:chgData name="Edith ARMANI" userId="a8d8cd353f9bb8fe" providerId="LiveId" clId="{BE51282A-0DC7-442E-844E-AFFA50622C2A}" dt="2026-09-09T13:23:21.562" v="14" actId="2696"/>
        <pc:sldMkLst>
          <pc:docMk/>
          <pc:sldMk cId="4022580283" sldId="428"/>
        </pc:sldMkLst>
      </pc:sldChg>
      <pc:sldChg chg="del">
        <pc:chgData name="Edith ARMANI" userId="a8d8cd353f9bb8fe" providerId="LiveId" clId="{BE51282A-0DC7-442E-844E-AFFA50622C2A}" dt="2026-09-09T13:23:33.603" v="17" actId="2696"/>
        <pc:sldMkLst>
          <pc:docMk/>
          <pc:sldMk cId="3646827534" sldId="429"/>
        </pc:sldMkLst>
      </pc:sldChg>
      <pc:sldChg chg="del">
        <pc:chgData name="Edith ARMANI" userId="a8d8cd353f9bb8fe" providerId="LiveId" clId="{BE51282A-0DC7-442E-844E-AFFA50622C2A}" dt="2026-09-09T13:23:26.836" v="15" actId="2696"/>
        <pc:sldMkLst>
          <pc:docMk/>
          <pc:sldMk cId="1860415562" sldId="430"/>
        </pc:sldMkLst>
      </pc:sldChg>
      <pc:sldChg chg="del">
        <pc:chgData name="Edith ARMANI" userId="a8d8cd353f9bb8fe" providerId="LiveId" clId="{BE51282A-0DC7-442E-844E-AFFA50622C2A}" dt="2026-09-09T13:23:30.600" v="16" actId="2696"/>
        <pc:sldMkLst>
          <pc:docMk/>
          <pc:sldMk cId="3142032190" sldId="431"/>
        </pc:sldMkLst>
      </pc:sldChg>
      <pc:sldChg chg="del">
        <pc:chgData name="Edith ARMANI" userId="a8d8cd353f9bb8fe" providerId="LiveId" clId="{BE51282A-0DC7-442E-844E-AFFA50622C2A}" dt="2026-09-09T13:23:38.331" v="18" actId="2696"/>
        <pc:sldMkLst>
          <pc:docMk/>
          <pc:sldMk cId="3262930948" sldId="433"/>
        </pc:sldMkLst>
      </pc:sldChg>
      <pc:sldChg chg="del">
        <pc:chgData name="Edith ARMANI" userId="a8d8cd353f9bb8fe" providerId="LiveId" clId="{BE51282A-0DC7-442E-844E-AFFA50622C2A}" dt="2026-09-09T13:23:41.300" v="19" actId="2696"/>
        <pc:sldMkLst>
          <pc:docMk/>
          <pc:sldMk cId="247974776" sldId="434"/>
        </pc:sldMkLst>
      </pc:sldChg>
      <pc:sldChg chg="del">
        <pc:chgData name="Edith ARMANI" userId="a8d8cd353f9bb8fe" providerId="LiveId" clId="{BE51282A-0DC7-442E-844E-AFFA50622C2A}" dt="2026-09-09T13:23:46.021" v="20" actId="2696"/>
        <pc:sldMkLst>
          <pc:docMk/>
          <pc:sldMk cId="335850050" sldId="435"/>
        </pc:sldMkLst>
      </pc:sldChg>
      <pc:sldChg chg="add">
        <pc:chgData name="Edith ARMANI" userId="a8d8cd353f9bb8fe" providerId="LiveId" clId="{BE51282A-0DC7-442E-844E-AFFA50622C2A}" dt="2026-09-09T10:07:30.120" v="0"/>
        <pc:sldMkLst>
          <pc:docMk/>
          <pc:sldMk cId="2361224433" sldId="441"/>
        </pc:sldMkLst>
      </pc:sldChg>
      <pc:sldChg chg="addSp modSp mod">
        <pc:chgData name="Edith ARMANI" userId="a8d8cd353f9bb8fe" providerId="LiveId" clId="{BE51282A-0DC7-442E-844E-AFFA50622C2A}" dt="2026-09-09T13:26:35.848" v="56" actId="14100"/>
        <pc:sldMkLst>
          <pc:docMk/>
          <pc:sldMk cId="623514372" sldId="449"/>
        </pc:sldMkLst>
        <pc:spChg chg="add mod">
          <ac:chgData name="Edith ARMANI" userId="a8d8cd353f9bb8fe" providerId="LiveId" clId="{BE51282A-0DC7-442E-844E-AFFA50622C2A}" dt="2026-09-09T13:26:20.244" v="54" actId="255"/>
          <ac:spMkLst>
            <pc:docMk/>
            <pc:sldMk cId="623514372" sldId="449"/>
            <ac:spMk id="3" creationId="{A4ED36B0-FA54-80A5-A24E-F608E4B426A4}"/>
          </ac:spMkLst>
        </pc:spChg>
        <pc:picChg chg="mod">
          <ac:chgData name="Edith ARMANI" userId="a8d8cd353f9bb8fe" providerId="LiveId" clId="{BE51282A-0DC7-442E-844E-AFFA50622C2A}" dt="2026-09-09T13:26:35.848" v="56" actId="14100"/>
          <ac:picMkLst>
            <pc:docMk/>
            <pc:sldMk cId="623514372" sldId="449"/>
            <ac:picMk id="2" creationId="{59F18334-6654-E7B1-8FBE-622A3B263F52}"/>
          </ac:picMkLst>
        </pc:picChg>
      </pc:sldChg>
      <pc:sldChg chg="del">
        <pc:chgData name="Edith ARMANI" userId="a8d8cd353f9bb8fe" providerId="LiveId" clId="{BE51282A-0DC7-442E-844E-AFFA50622C2A}" dt="2026-09-09T10:08:01.074" v="4" actId="2696"/>
        <pc:sldMkLst>
          <pc:docMk/>
          <pc:sldMk cId="825867064" sldId="462"/>
        </pc:sldMkLst>
      </pc:sldChg>
      <pc:sldChg chg="del">
        <pc:chgData name="Edith ARMANI" userId="a8d8cd353f9bb8fe" providerId="LiveId" clId="{BE51282A-0DC7-442E-844E-AFFA50622C2A}" dt="2026-09-09T13:22:47.153" v="6" actId="2696"/>
        <pc:sldMkLst>
          <pc:docMk/>
          <pc:sldMk cId="4194905507" sldId="470"/>
        </pc:sldMkLst>
      </pc:sldChg>
      <pc:sldChg chg="new del">
        <pc:chgData name="Edith ARMANI" userId="a8d8cd353f9bb8fe" providerId="LiveId" clId="{BE51282A-0DC7-442E-844E-AFFA50622C2A}" dt="2026-09-09T10:07:56.158" v="3" actId="2696"/>
        <pc:sldMkLst>
          <pc:docMk/>
          <pc:sldMk cId="158408922" sldId="471"/>
        </pc:sldMkLst>
      </pc:sldChg>
      <pc:sldChg chg="add">
        <pc:chgData name="Edith ARMANI" userId="a8d8cd353f9bb8fe" providerId="LiveId" clId="{BE51282A-0DC7-442E-844E-AFFA50622C2A}" dt="2026-09-09T10:07:47.029" v="2"/>
        <pc:sldMkLst>
          <pc:docMk/>
          <pc:sldMk cId="2840384309" sldId="472"/>
        </pc:sldMkLst>
      </pc:sldChg>
      <pc:sldChg chg="new">
        <pc:chgData name="Edith ARMANI" userId="a8d8cd353f9bb8fe" providerId="LiveId" clId="{BE51282A-0DC7-442E-844E-AFFA50622C2A}" dt="2026-09-09T10:08:08.505" v="5" actId="680"/>
        <pc:sldMkLst>
          <pc:docMk/>
          <pc:sldMk cId="2027113567" sldId="47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D3B1-708C-4F45-A926-0504B1C56BB7}" type="datetimeFigureOut">
              <a:rPr lang="fr-FR" smtClean="0"/>
              <a:pPr/>
              <a:t>14/09/2026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EA30-D618-47B2-841C-A4964C3E78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972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D3B1-708C-4F45-A926-0504B1C56BB7}" type="datetimeFigureOut">
              <a:rPr lang="fr-FR" smtClean="0"/>
              <a:pPr/>
              <a:t>14/09/2026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EA30-D618-47B2-841C-A4964C3E78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8756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D3B1-708C-4F45-A926-0504B1C56BB7}" type="datetimeFigureOut">
              <a:rPr lang="fr-FR" smtClean="0"/>
              <a:pPr/>
              <a:t>14/09/2026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EA30-D618-47B2-841C-A4964C3E78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840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D3B1-708C-4F45-A926-0504B1C56BB7}" type="datetimeFigureOut">
              <a:rPr lang="fr-FR" smtClean="0"/>
              <a:pPr/>
              <a:t>14/09/2026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EA30-D618-47B2-841C-A4964C3E78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8365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D3B1-708C-4F45-A926-0504B1C56BB7}" type="datetimeFigureOut">
              <a:rPr lang="fr-FR" smtClean="0"/>
              <a:pPr/>
              <a:t>14/09/2026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EA30-D618-47B2-841C-A4964C3E78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03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D3B1-708C-4F45-A926-0504B1C56BB7}" type="datetimeFigureOut">
              <a:rPr lang="fr-FR" smtClean="0"/>
              <a:pPr/>
              <a:t>14/09/2026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EA30-D618-47B2-841C-A4964C3E78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0340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D3B1-708C-4F45-A926-0504B1C56BB7}" type="datetimeFigureOut">
              <a:rPr lang="fr-FR" smtClean="0"/>
              <a:pPr/>
              <a:t>14/09/2026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EA30-D618-47B2-841C-A4964C3E78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7953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D3B1-708C-4F45-A926-0504B1C56BB7}" type="datetimeFigureOut">
              <a:rPr lang="fr-FR" smtClean="0"/>
              <a:pPr/>
              <a:t>14/09/2026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EA30-D618-47B2-841C-A4964C3E78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7110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D3B1-708C-4F45-A926-0504B1C56BB7}" type="datetimeFigureOut">
              <a:rPr lang="fr-FR" smtClean="0"/>
              <a:pPr/>
              <a:t>14/09/2026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EA30-D618-47B2-841C-A4964C3E78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418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D3B1-708C-4F45-A926-0504B1C56BB7}" type="datetimeFigureOut">
              <a:rPr lang="fr-FR" smtClean="0"/>
              <a:pPr/>
              <a:t>14/09/2026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EA30-D618-47B2-841C-A4964C3E78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4752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D3B1-708C-4F45-A926-0504B1C56BB7}" type="datetimeFigureOut">
              <a:rPr lang="fr-FR" smtClean="0"/>
              <a:pPr/>
              <a:t>14/09/2026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8EA30-D618-47B2-841C-A4964C3E78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952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DD3B1-708C-4F45-A926-0504B1C56BB7}" type="datetimeFigureOut">
              <a:rPr lang="fr-FR" smtClean="0"/>
              <a:pPr/>
              <a:t>14/09/2026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8EA30-D618-47B2-841C-A4964C3E78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47392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E0F5FD8-CB0D-B6BB-99AD-2B7E68D464A6}"/>
              </a:ext>
            </a:extLst>
          </p:cNvPr>
          <p:cNvSpPr txBox="1"/>
          <p:nvPr/>
        </p:nvSpPr>
        <p:spPr>
          <a:xfrm>
            <a:off x="1011936" y="4133088"/>
            <a:ext cx="110215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latin typeface="Arial Black" panose="020B0A04020102020204" pitchFamily="34" charset="0"/>
              </a:rPr>
              <a:t>															</a:t>
            </a:r>
            <a:r>
              <a:rPr lang="fr-FR" sz="2800" dirty="0">
                <a:latin typeface="Arial Black" panose="020B0A04020102020204" pitchFamily="34" charset="0"/>
              </a:rPr>
              <a:t>Matthieu 20,16</a:t>
            </a:r>
          </a:p>
          <a:p>
            <a:endParaRPr lang="fr-FR" sz="2800" dirty="0">
              <a:latin typeface="Arial Black" panose="020B0A04020102020204" pitchFamily="34" charset="0"/>
            </a:endParaRPr>
          </a:p>
          <a:p>
            <a:r>
              <a:rPr lang="fr-FR" sz="4000" dirty="0">
                <a:latin typeface="Arial Black" panose="020B0A04020102020204" pitchFamily="34" charset="0"/>
              </a:rPr>
              <a:t>			DIMANCHE 20 SEPTEMBRE 2026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1075BA3-9C47-8186-3A6D-5073C5DC0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354" y="152399"/>
            <a:ext cx="7428661" cy="362243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1AEA423-F900-82DD-8841-1BA676D5313C}"/>
              </a:ext>
            </a:extLst>
          </p:cNvPr>
          <p:cNvSpPr txBox="1"/>
          <p:nvPr/>
        </p:nvSpPr>
        <p:spPr>
          <a:xfrm>
            <a:off x="849891" y="6245672"/>
            <a:ext cx="11021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          (  Messe préparée par la Fraternité Saint Vincent de Paul-Colombes-)</a:t>
            </a:r>
          </a:p>
        </p:txBody>
      </p:sp>
    </p:spTree>
    <p:extLst>
      <p:ext uri="{BB962C8B-B14F-4D97-AF65-F5344CB8AC3E}">
        <p14:creationId xmlns:p14="http://schemas.microsoft.com/office/powerpoint/2010/main" val="3652813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5006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A439566-0B1D-DBD5-5AD4-1F10D022D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682" y="318046"/>
            <a:ext cx="10376291" cy="594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973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569DF71-A4D4-53BC-EEC5-A48311D86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54" y="456942"/>
            <a:ext cx="10376291" cy="594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62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FD70549-6D99-5FC8-4318-EC8256B64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05" y="456942"/>
            <a:ext cx="10028789" cy="594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5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A51E3-58CF-191E-7AE3-756C5BD70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9482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469B6B9-E41E-9F3A-0391-9EE5047F9929}"/>
              </a:ext>
            </a:extLst>
          </p:cNvPr>
          <p:cNvSpPr txBox="1"/>
          <p:nvPr/>
        </p:nvSpPr>
        <p:spPr>
          <a:xfrm>
            <a:off x="724829" y="535259"/>
            <a:ext cx="960120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Gloire à Dieu dans le Ciel!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Grande Paix sur la terre (bis)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Nous te louons, nous te bénissons, nous t’adorons,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Nous te glorifions, nous te rendons grâce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Pour ton immense gloire.</a:t>
            </a:r>
          </a:p>
        </p:txBody>
      </p:sp>
    </p:spTree>
    <p:extLst>
      <p:ext uri="{BB962C8B-B14F-4D97-AF65-F5344CB8AC3E}">
        <p14:creationId xmlns:p14="http://schemas.microsoft.com/office/powerpoint/2010/main" val="2524282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09413A0-BA22-709B-8E47-B834D0AE39A2}"/>
              </a:ext>
            </a:extLst>
          </p:cNvPr>
          <p:cNvSpPr txBox="1"/>
          <p:nvPr/>
        </p:nvSpPr>
        <p:spPr>
          <a:xfrm>
            <a:off x="775504" y="1284790"/>
            <a:ext cx="9236597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Gloire à Dieu dans le Ciel!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Grande Paix sur la terre (bis)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Seigneur Dieu, le Roi du Ciel, le Père tout puissant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Seigneur Dieu, Agneau de Dieu, le Fils du Père.</a:t>
            </a:r>
          </a:p>
        </p:txBody>
      </p:sp>
    </p:spTree>
    <p:extLst>
      <p:ext uri="{BB962C8B-B14F-4D97-AF65-F5344CB8AC3E}">
        <p14:creationId xmlns:p14="http://schemas.microsoft.com/office/powerpoint/2010/main" val="835666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B9A9F1E-BAA3-6A34-0521-8A253DDB6822}"/>
              </a:ext>
            </a:extLst>
          </p:cNvPr>
          <p:cNvSpPr txBox="1"/>
          <p:nvPr/>
        </p:nvSpPr>
        <p:spPr>
          <a:xfrm>
            <a:off x="752354" y="891250"/>
            <a:ext cx="10475089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Gloire à Dieu dans le Ciel 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Grande Paix sur la terre!(bis)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Le seul Saint, le seul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Seigneur,le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 seul Très Haut!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Jésus-Christ, avec l’Esprit, dans la gloire du Père !</a:t>
            </a:r>
          </a:p>
        </p:txBody>
      </p:sp>
    </p:spTree>
    <p:extLst>
      <p:ext uri="{BB962C8B-B14F-4D97-AF65-F5344CB8AC3E}">
        <p14:creationId xmlns:p14="http://schemas.microsoft.com/office/powerpoint/2010/main" val="741710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89225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1660A5B-FC70-4E3A-90B8-973D94FE553A}"/>
              </a:ext>
            </a:extLst>
          </p:cNvPr>
          <p:cNvSpPr txBox="1"/>
          <p:nvPr/>
        </p:nvSpPr>
        <p:spPr>
          <a:xfrm>
            <a:off x="0" y="694945"/>
            <a:ext cx="12069591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b="1" cap="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fr-FR" sz="4800" b="1" u="sng" cap="al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psaume:</a:t>
            </a:r>
          </a:p>
          <a:p>
            <a:endParaRPr lang="fr-FR" sz="4800" b="1" cap="al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b="1" cap="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fr-FR" sz="4400" b="1" cap="all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PROCHE EST LE SEIGNEUR DE CEUX  	QUI L’INVOQUENT.</a:t>
            </a:r>
            <a:endParaRPr lang="fr-FR" sz="4400" b="1" cap="all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819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F8968F-C3F5-B7E0-D501-03F5AAF32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5666"/>
            <a:ext cx="10515600" cy="6354501"/>
          </a:xfrm>
        </p:spPr>
        <p:txBody>
          <a:bodyPr>
            <a:normAutofit/>
          </a:bodyPr>
          <a:lstStyle/>
          <a:p>
            <a:r>
              <a:rPr lang="fr-F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1 - Seigneur, avec toi nous irons au désert,</a:t>
            </a:r>
            <a:br>
              <a:rPr lang="fr-FR" dirty="0"/>
            </a:br>
            <a:r>
              <a:rPr lang="fr-F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Poussés comme toi par l'Esprit.</a:t>
            </a:r>
            <a:br>
              <a:rPr lang="fr-FR" dirty="0"/>
            </a:br>
            <a:r>
              <a:rPr lang="fr-F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Seigneur, avec toi nous irons au désert,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24233C-6EAC-8095-1ED1-B61F89142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833"/>
            <a:ext cx="10515600" cy="6690167"/>
          </a:xfrm>
        </p:spPr>
        <p:txBody>
          <a:bodyPr>
            <a:normAutofit/>
          </a:bodyPr>
          <a:lstStyle/>
          <a:p>
            <a:r>
              <a:rPr lang="fr-F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1 - Seigneur, avec toi nous irons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0FA1B3F-222B-C01B-2028-2E8E99E7D369}"/>
              </a:ext>
            </a:extLst>
          </p:cNvPr>
          <p:cNvSpPr txBox="1"/>
          <p:nvPr/>
        </p:nvSpPr>
        <p:spPr>
          <a:xfrm>
            <a:off x="707136" y="1048512"/>
            <a:ext cx="8436864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atin typeface="Arial Black" panose="020B0A04020102020204" pitchFamily="34" charset="0"/>
              </a:rPr>
              <a:t>1. </a:t>
            </a:r>
            <a:r>
              <a:rPr lang="fr-FR" sz="4800" dirty="0" err="1">
                <a:latin typeface="Arial Black" panose="020B0A04020102020204" pitchFamily="34" charset="0"/>
              </a:rPr>
              <a:t>Écoute</a:t>
            </a:r>
            <a:r>
              <a:rPr lang="fr-FR" sz="4800" dirty="0">
                <a:latin typeface="Arial Black" panose="020B0A04020102020204" pitchFamily="34" charset="0"/>
              </a:rPr>
              <a:t> la voix du Seigneur,</a:t>
            </a:r>
          </a:p>
          <a:p>
            <a:r>
              <a:rPr lang="fr-FR" sz="4800" dirty="0">
                <a:latin typeface="Arial Black" panose="020B0A04020102020204" pitchFamily="34" charset="0"/>
              </a:rPr>
              <a:t>Prête l'oreille de ton </a:t>
            </a:r>
            <a:r>
              <a:rPr lang="fr-FR" sz="4800" dirty="0" err="1">
                <a:latin typeface="Arial Black" panose="020B0A04020102020204" pitchFamily="34" charset="0"/>
              </a:rPr>
              <a:t>coeur</a:t>
            </a:r>
            <a:r>
              <a:rPr lang="fr-FR" sz="4800" dirty="0">
                <a:latin typeface="Arial Black" panose="020B0A04020102020204" pitchFamily="34" charset="0"/>
              </a:rPr>
              <a:t>.</a:t>
            </a:r>
          </a:p>
          <a:p>
            <a:r>
              <a:rPr lang="fr-FR" sz="4800" dirty="0">
                <a:latin typeface="Arial Black" panose="020B0A04020102020204" pitchFamily="34" charset="0"/>
              </a:rPr>
              <a:t>Qui que tu sois ton Dieu t'appelle,</a:t>
            </a:r>
          </a:p>
          <a:p>
            <a:r>
              <a:rPr lang="fr-FR" sz="4800" dirty="0" err="1">
                <a:latin typeface="Arial Black" panose="020B0A04020102020204" pitchFamily="34" charset="0"/>
              </a:rPr>
              <a:t>Quique</a:t>
            </a:r>
            <a:r>
              <a:rPr lang="fr-FR" sz="4800" dirty="0">
                <a:latin typeface="Arial Black" panose="020B0A04020102020204" pitchFamily="34" charset="0"/>
              </a:rPr>
              <a:t> tu sois il est ton Père.</a:t>
            </a:r>
          </a:p>
        </p:txBody>
      </p:sp>
    </p:spTree>
    <p:extLst>
      <p:ext uri="{BB962C8B-B14F-4D97-AF65-F5344CB8AC3E}">
        <p14:creationId xmlns:p14="http://schemas.microsoft.com/office/powerpoint/2010/main" val="3353353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97718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9494A3E-491E-7A0C-51FF-F5EB13B8AD64}"/>
              </a:ext>
            </a:extLst>
          </p:cNvPr>
          <p:cNvSpPr txBox="1"/>
          <p:nvPr/>
        </p:nvSpPr>
        <p:spPr>
          <a:xfrm>
            <a:off x="360947" y="847493"/>
            <a:ext cx="112014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u="sng" dirty="0"/>
              <a:t>PRIERE UNIVERSELLE :</a:t>
            </a:r>
          </a:p>
          <a:p>
            <a:endParaRPr lang="fr-FR" sz="3200" b="1" dirty="0"/>
          </a:p>
          <a:p>
            <a:endParaRPr lang="fr-FR" sz="3200" b="1" dirty="0"/>
          </a:p>
          <a:p>
            <a:r>
              <a:rPr lang="fr-FR" sz="4400" b="1" dirty="0">
                <a:latin typeface="Arial Black" panose="020B0A04020102020204" pitchFamily="34" charset="0"/>
              </a:rPr>
              <a:t>SEIGNEUR ENTENDS LA PRIERE, QUI MONTE DE NOS COEURS.</a:t>
            </a:r>
          </a:p>
        </p:txBody>
      </p:sp>
    </p:spTree>
    <p:extLst>
      <p:ext uri="{BB962C8B-B14F-4D97-AF65-F5344CB8AC3E}">
        <p14:creationId xmlns:p14="http://schemas.microsoft.com/office/powerpoint/2010/main" val="12728922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3698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59F18334-6654-E7B1-8FBE-622A3B263F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84" y="970422"/>
            <a:ext cx="11664380" cy="588757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4ED36B0-FA54-80A5-A24E-F608E4B426A4}"/>
              </a:ext>
            </a:extLst>
          </p:cNvPr>
          <p:cNvSpPr txBox="1"/>
          <p:nvPr/>
        </p:nvSpPr>
        <p:spPr>
          <a:xfrm>
            <a:off x="2951544" y="324091"/>
            <a:ext cx="5058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/>
              <a:t>TOUS ENSEMBLE:</a:t>
            </a:r>
          </a:p>
        </p:txBody>
      </p:sp>
    </p:spTree>
    <p:extLst>
      <p:ext uri="{BB962C8B-B14F-4D97-AF65-F5344CB8AC3E}">
        <p14:creationId xmlns:p14="http://schemas.microsoft.com/office/powerpoint/2010/main" val="6235143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289071D-3B7A-D285-A478-A876733155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94" y="118585"/>
            <a:ext cx="11394412" cy="662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0300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067BA69-F91D-B9C1-C71B-6A5301AD398A}"/>
              </a:ext>
            </a:extLst>
          </p:cNvPr>
          <p:cNvSpPr txBox="1"/>
          <p:nvPr/>
        </p:nvSpPr>
        <p:spPr>
          <a:xfrm>
            <a:off x="844952" y="1400537"/>
            <a:ext cx="994265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Pour que nous puissions te contempler</a:t>
            </a:r>
            <a:b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</a:b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et te servir dans les Pauvres</a:t>
            </a:r>
            <a:b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</a:b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et qu’un jour nous soyons unis à Toi, avec eux dans ton Royaume.</a:t>
            </a:r>
          </a:p>
        </p:txBody>
      </p:sp>
    </p:spTree>
    <p:extLst>
      <p:ext uri="{BB962C8B-B14F-4D97-AF65-F5344CB8AC3E}">
        <p14:creationId xmlns:p14="http://schemas.microsoft.com/office/powerpoint/2010/main" val="23980775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46200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5219F8C-85DA-B010-8F8A-7C5B0C26FCB0}"/>
              </a:ext>
            </a:extLst>
          </p:cNvPr>
          <p:cNvSpPr txBox="1"/>
          <p:nvPr/>
        </p:nvSpPr>
        <p:spPr>
          <a:xfrm>
            <a:off x="740780" y="555585"/>
            <a:ext cx="1012784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dirty="0">
                <a:latin typeface="Arial Black" panose="020B0A04020102020204" pitchFamily="34" charset="0"/>
              </a:rPr>
              <a:t>1</a:t>
            </a:r>
          </a:p>
          <a:p>
            <a:endParaRPr lang="fr-FR" sz="4400" dirty="0">
              <a:latin typeface="Arial Black" panose="020B0A04020102020204" pitchFamily="34" charset="0"/>
            </a:endParaRPr>
          </a:p>
          <a:p>
            <a:r>
              <a:rPr lang="fr-FR" sz="4400" dirty="0">
                <a:latin typeface="Arial Black" panose="020B0A04020102020204" pitchFamily="34" charset="0"/>
              </a:rPr>
              <a:t>Laisserons-nous à notre table</a:t>
            </a:r>
          </a:p>
          <a:p>
            <a:r>
              <a:rPr lang="fr-FR" sz="4400" dirty="0">
                <a:latin typeface="Arial Black" panose="020B0A04020102020204" pitchFamily="34" charset="0"/>
              </a:rPr>
              <a:t>Un peu de place à l'étranger,</a:t>
            </a:r>
          </a:p>
          <a:p>
            <a:r>
              <a:rPr lang="fr-FR" sz="4400" dirty="0">
                <a:latin typeface="Arial Black" panose="020B0A04020102020204" pitchFamily="34" charset="0"/>
              </a:rPr>
              <a:t>Trouvera-t-il quand il viendra</a:t>
            </a:r>
          </a:p>
          <a:p>
            <a:r>
              <a:rPr lang="fr-FR" sz="4400" dirty="0">
                <a:latin typeface="Arial Black" panose="020B0A04020102020204" pitchFamily="34" charset="0"/>
              </a:rPr>
              <a:t>Un peu de pain et d'amitié ?</a:t>
            </a:r>
          </a:p>
        </p:txBody>
      </p:sp>
    </p:spTree>
    <p:extLst>
      <p:ext uri="{BB962C8B-B14F-4D97-AF65-F5344CB8AC3E}">
        <p14:creationId xmlns:p14="http://schemas.microsoft.com/office/powerpoint/2010/main" val="24500798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FEED3E0-1C0E-9957-9595-5D63FD591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709" y="1066595"/>
            <a:ext cx="10394581" cy="472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3437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3ADD48E-5832-02DB-34EE-B157D0551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08" y="304800"/>
            <a:ext cx="10210800" cy="5439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063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CD93662-8D0E-C4E0-F1AD-2C8C1CD9DF46}"/>
              </a:ext>
            </a:extLst>
          </p:cNvPr>
          <p:cNvSpPr txBox="1"/>
          <p:nvPr/>
        </p:nvSpPr>
        <p:spPr>
          <a:xfrm>
            <a:off x="266218" y="0"/>
            <a:ext cx="11620981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fr-FR" sz="4800" dirty="0"/>
            </a:br>
            <a:r>
              <a:rPr lang="fr-FR" sz="4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Qui que tu sois</a:t>
            </a:r>
            <a:br>
              <a:rPr lang="fr-FR" sz="4800" dirty="0"/>
            </a:br>
            <a:r>
              <a:rPr lang="fr-FR" sz="4800" dirty="0">
                <a:latin typeface="Arial Black" panose="020B0A04020102020204" pitchFamily="34" charset="0"/>
              </a:rPr>
              <a:t>Toi qui aimes la vie, ô toi qui veux le bonheur,</a:t>
            </a:r>
          </a:p>
          <a:p>
            <a:r>
              <a:rPr lang="fr-FR" sz="4800" dirty="0">
                <a:latin typeface="Arial Black" panose="020B0A04020102020204" pitchFamily="34" charset="0"/>
              </a:rPr>
              <a:t>réponds en fidèle ouvrier de sa très douce volonté,</a:t>
            </a:r>
          </a:p>
          <a:p>
            <a:r>
              <a:rPr lang="fr-FR" sz="4800" dirty="0">
                <a:latin typeface="Arial Black" panose="020B0A04020102020204" pitchFamily="34" charset="0"/>
              </a:rPr>
              <a:t>réponds en fidèle ouvrier de l'Évangile et de sa paix.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33569D0-26ED-6ADA-657B-0FC4676EB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709" y="1066595"/>
            <a:ext cx="10394581" cy="472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5713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D2C7571-2748-B4AF-38FD-612F127A008B}"/>
              </a:ext>
            </a:extLst>
          </p:cNvPr>
          <p:cNvSpPr txBox="1"/>
          <p:nvPr/>
        </p:nvSpPr>
        <p:spPr>
          <a:xfrm>
            <a:off x="679642" y="784261"/>
            <a:ext cx="1108023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3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Laisserons-nous à notre fête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Un pas de danse à l'étranger,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Trouvera-t-il quand il viendra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Des mains tendues pour l'inviter ?</a:t>
            </a:r>
          </a:p>
        </p:txBody>
      </p:sp>
    </p:spTree>
    <p:extLst>
      <p:ext uri="{BB962C8B-B14F-4D97-AF65-F5344CB8AC3E}">
        <p14:creationId xmlns:p14="http://schemas.microsoft.com/office/powerpoint/2010/main" val="11633427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E4F67217-872F-951A-9CB4-052C57BBD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709" y="1066595"/>
            <a:ext cx="10394581" cy="472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5424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06A754B-AC4C-9D59-C03C-D6C66ECFE767}"/>
              </a:ext>
            </a:extLst>
          </p:cNvPr>
          <p:cNvSpPr txBox="1"/>
          <p:nvPr/>
        </p:nvSpPr>
        <p:spPr>
          <a:xfrm>
            <a:off x="763929" y="520861"/>
            <a:ext cx="879676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4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Laisserons-nous à nos fontaines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Un peu d'eau vive à l'étranger,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Trouvera-t-il quand il viendra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Des hommes libres et assoiffés</a:t>
            </a:r>
          </a:p>
        </p:txBody>
      </p:sp>
    </p:spTree>
    <p:extLst>
      <p:ext uri="{BB962C8B-B14F-4D97-AF65-F5344CB8AC3E}">
        <p14:creationId xmlns:p14="http://schemas.microsoft.com/office/powerpoint/2010/main" val="11882900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0B46143-3465-F73C-D48C-86EE3EA97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709" y="1066595"/>
            <a:ext cx="10394581" cy="472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7982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41E8B87-1AD5-E4C0-7B93-BFA984134A61}"/>
              </a:ext>
            </a:extLst>
          </p:cNvPr>
          <p:cNvSpPr txBox="1"/>
          <p:nvPr/>
        </p:nvSpPr>
        <p:spPr>
          <a:xfrm>
            <a:off x="1192192" y="787078"/>
            <a:ext cx="798653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Laisserons-nous à nos églises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Un peu d´espace à l´étranger 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Trouvera-t-il quand il viendra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Des cœurs de pauvres et d´affamés ?</a:t>
            </a:r>
          </a:p>
        </p:txBody>
      </p:sp>
    </p:spTree>
    <p:extLst>
      <p:ext uri="{BB962C8B-B14F-4D97-AF65-F5344CB8AC3E}">
        <p14:creationId xmlns:p14="http://schemas.microsoft.com/office/powerpoint/2010/main" val="23612244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DE62-4763-C5F8-310F-D23552D50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21F73CF-949B-0520-116A-CC7810729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709" y="1066595"/>
            <a:ext cx="10394581" cy="472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3843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71135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CFCCCBB9-1FF9-2D74-90C5-CACBE475B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681" y="453894"/>
            <a:ext cx="9766638" cy="595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7097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ED9D704-EFC0-59C8-C051-AD1C7C0A770D}"/>
              </a:ext>
            </a:extLst>
          </p:cNvPr>
          <p:cNvSpPr txBox="1"/>
          <p:nvPr/>
        </p:nvSpPr>
        <p:spPr>
          <a:xfrm>
            <a:off x="752354" y="636608"/>
            <a:ext cx="91092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 quoi bon les mots, si l’on n’entend pas,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 quoi bon les phrases, si l’on n’écoute pas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 quoi bon la joie, si l’on n’accueille pas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 quoi bon la vie, si l’on n’aime pas ?</a:t>
            </a:r>
          </a:p>
        </p:txBody>
      </p:sp>
    </p:spTree>
    <p:extLst>
      <p:ext uri="{BB962C8B-B14F-4D97-AF65-F5344CB8AC3E}">
        <p14:creationId xmlns:p14="http://schemas.microsoft.com/office/powerpoint/2010/main" val="108973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B57ECED-4F3F-39C2-11EE-0A470C7624DE}"/>
              </a:ext>
            </a:extLst>
          </p:cNvPr>
          <p:cNvSpPr txBox="1"/>
          <p:nvPr/>
        </p:nvSpPr>
        <p:spPr>
          <a:xfrm>
            <a:off x="548640" y="597408"/>
            <a:ext cx="1093622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800" dirty="0">
              <a:latin typeface="Arial Black" panose="020B0A04020102020204" pitchFamily="34" charset="0"/>
            </a:endParaRPr>
          </a:p>
          <a:p>
            <a:r>
              <a:rPr lang="fr-FR" sz="4800" dirty="0">
                <a:latin typeface="Arial Black" panose="020B0A04020102020204" pitchFamily="34" charset="0"/>
              </a:rPr>
              <a:t>2. </a:t>
            </a:r>
            <a:r>
              <a:rPr lang="fr-FR" sz="4800" dirty="0" err="1">
                <a:latin typeface="Arial Black" panose="020B0A04020102020204" pitchFamily="34" charset="0"/>
              </a:rPr>
              <a:t>Écoute</a:t>
            </a:r>
            <a:r>
              <a:rPr lang="fr-FR" sz="4800" dirty="0">
                <a:latin typeface="Arial Black" panose="020B0A04020102020204" pitchFamily="34" charset="0"/>
              </a:rPr>
              <a:t> la voix du Seigneur,</a:t>
            </a:r>
          </a:p>
          <a:p>
            <a:r>
              <a:rPr lang="fr-FR" sz="4800" dirty="0">
                <a:latin typeface="Arial Black" panose="020B0A04020102020204" pitchFamily="34" charset="0"/>
              </a:rPr>
              <a:t>Prête l'oreille de ton </a:t>
            </a:r>
            <a:r>
              <a:rPr lang="fr-FR" sz="4800" dirty="0" err="1">
                <a:latin typeface="Arial Black" panose="020B0A04020102020204" pitchFamily="34" charset="0"/>
              </a:rPr>
              <a:t>coeur</a:t>
            </a:r>
            <a:r>
              <a:rPr lang="fr-FR" sz="4800" dirty="0">
                <a:latin typeface="Arial Black" panose="020B0A04020102020204" pitchFamily="34" charset="0"/>
              </a:rPr>
              <a:t>.</a:t>
            </a:r>
          </a:p>
          <a:p>
            <a:r>
              <a:rPr lang="fr-FR" sz="4800" dirty="0">
                <a:latin typeface="Arial Black" panose="020B0A04020102020204" pitchFamily="34" charset="0"/>
              </a:rPr>
              <a:t>Tu entendras que Dieu fait grâce,</a:t>
            </a:r>
          </a:p>
          <a:p>
            <a:r>
              <a:rPr lang="fr-FR" sz="4800" dirty="0">
                <a:latin typeface="Arial Black" panose="020B0A04020102020204" pitchFamily="34" charset="0"/>
              </a:rPr>
              <a:t>Tu entendras l'Esprit d'audace.</a:t>
            </a:r>
          </a:p>
        </p:txBody>
      </p:sp>
    </p:spTree>
    <p:extLst>
      <p:ext uri="{BB962C8B-B14F-4D97-AF65-F5344CB8AC3E}">
        <p14:creationId xmlns:p14="http://schemas.microsoft.com/office/powerpoint/2010/main" val="26298747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BF1F9-A3A5-81AB-E926-7538DD4D4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E34FD30-0413-4E3F-1F72-4DC0429D1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681" y="453894"/>
            <a:ext cx="9766638" cy="595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742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F3B3AE-6048-A201-0594-88280E3EA152}"/>
              </a:ext>
            </a:extLst>
          </p:cNvPr>
          <p:cNvSpPr txBox="1"/>
          <p:nvPr/>
        </p:nvSpPr>
        <p:spPr>
          <a:xfrm>
            <a:off x="949125" y="335666"/>
            <a:ext cx="82643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2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Pourquoi une chanson, si l’on ne chante pas,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Pourquoi l’espérance, si l’on n’y croit pas,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Pourquoi l’amitié, si l’on n’accueille pas,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Pourquoi dire l’amour, si l’on n’aime pas ?</a:t>
            </a:r>
          </a:p>
        </p:txBody>
      </p:sp>
    </p:spTree>
    <p:extLst>
      <p:ext uri="{BB962C8B-B14F-4D97-AF65-F5344CB8AC3E}">
        <p14:creationId xmlns:p14="http://schemas.microsoft.com/office/powerpoint/2010/main" val="32184781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C683E-5559-DB1C-2968-F57E56D8B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BD18995-2503-F68C-ECF1-7E9F154B4C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681" y="453894"/>
            <a:ext cx="9766638" cy="595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7123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52F91FC6-7EA1-D8E9-2A93-A418FCC04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610" y="0"/>
            <a:ext cx="13022031" cy="732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891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18AE4AF-4752-E70B-EA95-AE7A65A79706}"/>
              </a:ext>
            </a:extLst>
          </p:cNvPr>
          <p:cNvSpPr txBox="1"/>
          <p:nvPr/>
        </p:nvSpPr>
        <p:spPr>
          <a:xfrm>
            <a:off x="768096" y="256032"/>
            <a:ext cx="1069238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800" dirty="0">
              <a:latin typeface="Arial Black" panose="020B0A04020102020204" pitchFamily="34" charset="0"/>
            </a:endParaRPr>
          </a:p>
          <a:p>
            <a:r>
              <a:rPr lang="fr-FR" sz="4800" dirty="0">
                <a:latin typeface="Arial Black" panose="020B0A04020102020204" pitchFamily="34" charset="0"/>
              </a:rPr>
              <a:t>Toi qui aimes la vie, ô toi qui veux le bonheur,</a:t>
            </a:r>
          </a:p>
          <a:p>
            <a:r>
              <a:rPr lang="fr-FR" sz="4800" dirty="0">
                <a:latin typeface="Arial Black" panose="020B0A04020102020204" pitchFamily="34" charset="0"/>
              </a:rPr>
              <a:t>réponds en fidèle ouvrier de sa très douce volonté,</a:t>
            </a:r>
          </a:p>
          <a:p>
            <a:r>
              <a:rPr lang="fr-FR" sz="4800" dirty="0">
                <a:latin typeface="Arial Black" panose="020B0A04020102020204" pitchFamily="34" charset="0"/>
              </a:rPr>
              <a:t>réponds en fidèle ouvrier de l'Évangile et de sa paix.</a:t>
            </a:r>
          </a:p>
        </p:txBody>
      </p:sp>
    </p:spTree>
    <p:extLst>
      <p:ext uri="{BB962C8B-B14F-4D97-AF65-F5344CB8AC3E}">
        <p14:creationId xmlns:p14="http://schemas.microsoft.com/office/powerpoint/2010/main" val="2200621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4F29A09-267C-A89C-A8CD-CF6D2B3CAF87}"/>
              </a:ext>
            </a:extLst>
          </p:cNvPr>
          <p:cNvSpPr txBox="1"/>
          <p:nvPr/>
        </p:nvSpPr>
        <p:spPr>
          <a:xfrm>
            <a:off x="414528" y="426720"/>
            <a:ext cx="1113129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800" dirty="0">
              <a:latin typeface="Arial Black" panose="020B0A04020102020204" pitchFamily="34" charset="0"/>
            </a:endParaRPr>
          </a:p>
          <a:p>
            <a:r>
              <a:rPr lang="fr-FR" sz="4800" dirty="0">
                <a:latin typeface="Arial Black" panose="020B0A04020102020204" pitchFamily="34" charset="0"/>
              </a:rPr>
              <a:t>3. </a:t>
            </a:r>
            <a:r>
              <a:rPr lang="fr-FR" sz="4800" dirty="0" err="1">
                <a:latin typeface="Arial Black" panose="020B0A04020102020204" pitchFamily="34" charset="0"/>
              </a:rPr>
              <a:t>Écoute</a:t>
            </a:r>
            <a:r>
              <a:rPr lang="fr-FR" sz="4800" dirty="0">
                <a:latin typeface="Arial Black" panose="020B0A04020102020204" pitchFamily="34" charset="0"/>
              </a:rPr>
              <a:t> la voix du Seigneur,</a:t>
            </a:r>
          </a:p>
          <a:p>
            <a:r>
              <a:rPr lang="fr-FR" sz="4800" dirty="0">
                <a:latin typeface="Arial Black" panose="020B0A04020102020204" pitchFamily="34" charset="0"/>
              </a:rPr>
              <a:t>Prête l'oreille de ton </a:t>
            </a:r>
            <a:r>
              <a:rPr lang="fr-FR" sz="4800" dirty="0" err="1">
                <a:latin typeface="Arial Black" panose="020B0A04020102020204" pitchFamily="34" charset="0"/>
              </a:rPr>
              <a:t>coeur</a:t>
            </a:r>
            <a:r>
              <a:rPr lang="fr-FR" sz="4800" dirty="0">
                <a:latin typeface="Arial Black" panose="020B0A04020102020204" pitchFamily="34" charset="0"/>
              </a:rPr>
              <a:t>.</a:t>
            </a:r>
          </a:p>
          <a:p>
            <a:r>
              <a:rPr lang="fr-FR" sz="4800" dirty="0">
                <a:latin typeface="Arial Black" panose="020B0A04020102020204" pitchFamily="34" charset="0"/>
              </a:rPr>
              <a:t>Qui que tu sois, fais-toi violence,</a:t>
            </a:r>
          </a:p>
          <a:p>
            <a:r>
              <a:rPr lang="fr-FR" sz="4800" dirty="0">
                <a:latin typeface="Arial Black" panose="020B0A04020102020204" pitchFamily="34" charset="0"/>
              </a:rPr>
              <a:t>Qui que tu sois, rejoins ton </a:t>
            </a:r>
            <a:r>
              <a:rPr lang="fr-FR" sz="4800" dirty="0" err="1">
                <a:latin typeface="Arial Black" panose="020B0A04020102020204" pitchFamily="34" charset="0"/>
              </a:rPr>
              <a:t>frère</a:t>
            </a:r>
            <a:r>
              <a:rPr lang="fr-FR" sz="4800" dirty="0">
                <a:latin typeface="Arial Black" panose="020B0A04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9839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F641F63-FD3D-6711-4948-53507925490A}"/>
              </a:ext>
            </a:extLst>
          </p:cNvPr>
          <p:cNvSpPr txBox="1"/>
          <p:nvPr/>
        </p:nvSpPr>
        <p:spPr>
          <a:xfrm>
            <a:off x="621792" y="938784"/>
            <a:ext cx="985113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dirty="0">
                <a:latin typeface="Arial Black" panose="020B0A04020102020204" pitchFamily="34" charset="0"/>
              </a:rPr>
              <a:t>Toi qui aimes la vie, ô toi qui veux le bonheur,</a:t>
            </a:r>
          </a:p>
          <a:p>
            <a:r>
              <a:rPr lang="fr-FR" sz="4800" dirty="0">
                <a:latin typeface="Arial Black" panose="020B0A04020102020204" pitchFamily="34" charset="0"/>
              </a:rPr>
              <a:t>réponds en fidèle ouvrier de sa très douce volonté,</a:t>
            </a:r>
          </a:p>
          <a:p>
            <a:r>
              <a:rPr lang="fr-FR" sz="4800" dirty="0">
                <a:latin typeface="Arial Black" panose="020B0A04020102020204" pitchFamily="34" charset="0"/>
              </a:rPr>
              <a:t>réponds en fidèle ouvrier de l'Évangile et de sa paix.</a:t>
            </a:r>
          </a:p>
        </p:txBody>
      </p:sp>
    </p:spTree>
    <p:extLst>
      <p:ext uri="{BB962C8B-B14F-4D97-AF65-F5344CB8AC3E}">
        <p14:creationId xmlns:p14="http://schemas.microsoft.com/office/powerpoint/2010/main" val="983425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1707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77EFF53-AD8F-2B35-D4AD-8CC8E33FB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3542" y="0"/>
            <a:ext cx="4847323" cy="581521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36C0CF2-50D1-A1AA-4834-171D080D52F6}"/>
              </a:ext>
            </a:extLst>
          </p:cNvPr>
          <p:cNvSpPr txBox="1"/>
          <p:nvPr/>
        </p:nvSpPr>
        <p:spPr>
          <a:xfrm>
            <a:off x="833377" y="6065134"/>
            <a:ext cx="11358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Frédéric OZANAM-Fondateur de la Société de Saint-Vincent-de-Paul</a:t>
            </a:r>
          </a:p>
        </p:txBody>
      </p:sp>
    </p:spTree>
    <p:extLst>
      <p:ext uri="{BB962C8B-B14F-4D97-AF65-F5344CB8AC3E}">
        <p14:creationId xmlns:p14="http://schemas.microsoft.com/office/powerpoint/2010/main" val="1348036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830</TotalTime>
  <Words>626</Words>
  <Application>Microsoft Office PowerPoint</Application>
  <PresentationFormat>Grand écran</PresentationFormat>
  <Paragraphs>89</Paragraphs>
  <Slides>43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49" baseType="lpstr">
      <vt:lpstr>Arial</vt:lpstr>
      <vt:lpstr>Arial Black</vt:lpstr>
      <vt:lpstr>Calibri</vt:lpstr>
      <vt:lpstr>Calibri Light</vt:lpstr>
      <vt:lpstr>Times New Roman</vt:lpstr>
      <vt:lpstr>Office Theme</vt:lpstr>
      <vt:lpstr>Présentation PowerPoint</vt:lpstr>
      <vt:lpstr>1 - Seigneur, avec toi nous irons au désert, Poussés comme toi par l'Esprit. Seigneur, avec toi nous irons au désert,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JOUGLET Myriam</dc:creator>
  <cp:lastModifiedBy>Christine PENIN</cp:lastModifiedBy>
  <cp:revision>32</cp:revision>
  <dcterms:created xsi:type="dcterms:W3CDTF">2022-04-24T07:09:35Z</dcterms:created>
  <dcterms:modified xsi:type="dcterms:W3CDTF">2026-09-14T08:54:37Z</dcterms:modified>
</cp:coreProperties>
</file>