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431" r:id="rId5"/>
    <p:sldId id="258" r:id="rId6"/>
    <p:sldId id="414" r:id="rId7"/>
    <p:sldId id="412" r:id="rId8"/>
    <p:sldId id="488" r:id="rId9"/>
    <p:sldId id="487" r:id="rId10"/>
    <p:sldId id="489" r:id="rId11"/>
    <p:sldId id="266" r:id="rId12"/>
    <p:sldId id="269" r:id="rId13"/>
    <p:sldId id="366" r:id="rId14"/>
    <p:sldId id="493" r:id="rId15"/>
    <p:sldId id="494" r:id="rId16"/>
    <p:sldId id="496" r:id="rId17"/>
    <p:sldId id="497" r:id="rId18"/>
    <p:sldId id="495" r:id="rId19"/>
    <p:sldId id="498" r:id="rId20"/>
    <p:sldId id="499" r:id="rId21"/>
    <p:sldId id="500" r:id="rId22"/>
    <p:sldId id="422" r:id="rId23"/>
    <p:sldId id="418" r:id="rId24"/>
    <p:sldId id="490" r:id="rId25"/>
    <p:sldId id="423" r:id="rId26"/>
    <p:sldId id="491" r:id="rId27"/>
    <p:sldId id="471" r:id="rId28"/>
    <p:sldId id="473" r:id="rId29"/>
    <p:sldId id="425" r:id="rId30"/>
    <p:sldId id="475" r:id="rId31"/>
    <p:sldId id="427" r:id="rId32"/>
    <p:sldId id="492" r:id="rId33"/>
    <p:sldId id="482" r:id="rId34"/>
    <p:sldId id="430" r:id="rId35"/>
    <p:sldId id="479" r:id="rId36"/>
    <p:sldId id="481" r:id="rId37"/>
    <p:sldId id="484" r:id="rId38"/>
    <p:sldId id="486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4D2F82-A157-4E45-970D-37E15F152F11}" v="16" dt="2026-09-09T10:22:40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3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57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97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36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0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34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95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11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41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752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95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75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4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DD3B1-708C-4F45-A926-0504B1C56BB7}" type="datetimeFigureOut">
              <a:rPr lang="fr-FR" smtClean="0"/>
              <a:pPr/>
              <a:t>20/09/2026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8EA30-D618-47B2-841C-A4964C3E78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739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3241BE4-8A4E-95FA-DA25-E94C3D1AB8E8}"/>
              </a:ext>
            </a:extLst>
          </p:cNvPr>
          <p:cNvSpPr txBox="1"/>
          <p:nvPr/>
        </p:nvSpPr>
        <p:spPr>
          <a:xfrm>
            <a:off x="2095644" y="746828"/>
            <a:ext cx="11728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Arial Black" panose="020B0A04020102020204" pitchFamily="34" charset="0"/>
              </a:rPr>
              <a:t>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DIMANCHE 27 SEPTEMBRE 2026</a:t>
            </a:r>
          </a:p>
          <a:p>
            <a:endParaRPr lang="fr-FR" sz="4800" dirty="0">
              <a:latin typeface="Arial Black" panose="020B0A04020102020204" pitchFamily="34" charset="0"/>
            </a:endParaRPr>
          </a:p>
          <a:p>
            <a:endParaRPr lang="fr-FR" sz="4800" dirty="0">
              <a:latin typeface="Arial Black" panose="020B0A040201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E0C826-8B0A-4484-4DEE-4304E32D17BA}"/>
              </a:ext>
            </a:extLst>
          </p:cNvPr>
          <p:cNvSpPr txBox="1"/>
          <p:nvPr/>
        </p:nvSpPr>
        <p:spPr>
          <a:xfrm>
            <a:off x="444152" y="5174397"/>
            <a:ext cx="115776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Mon enfant, va travailler aujourd’hui à la vigne »  </a:t>
            </a:r>
          </a:p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Mathieu 21,28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endParaRPr lang="fr-FR" sz="36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058406-E05E-0C12-6F2B-015A696D7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9941" y="1559799"/>
            <a:ext cx="7701939" cy="336132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EC1E72-C9A5-8E57-ABF9-F0710F504DAB}"/>
              </a:ext>
            </a:extLst>
          </p:cNvPr>
          <p:cNvSpPr txBox="1"/>
          <p:nvPr/>
        </p:nvSpPr>
        <p:spPr>
          <a:xfrm>
            <a:off x="925976" y="6568321"/>
            <a:ext cx="10613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 						</a:t>
            </a:r>
            <a:endParaRPr lang="fr-FR" sz="360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r>
              <a:rPr lang="fr-FR" sz="3600" dirty="0">
                <a:solidFill>
                  <a:srgbClr val="7030A0"/>
                </a:solidFill>
                <a:latin typeface="Arial Black" panose="020B0A04020102020204" pitchFamily="34" charset="0"/>
              </a:rPr>
              <a:t> 	</a:t>
            </a:r>
            <a:endParaRPr lang="fr-FR" sz="32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A00D17-D240-0262-FC30-53EEF4BA73BF}"/>
              </a:ext>
            </a:extLst>
          </p:cNvPr>
          <p:cNvSpPr/>
          <p:nvPr/>
        </p:nvSpPr>
        <p:spPr>
          <a:xfrm>
            <a:off x="-736828" y="165888"/>
            <a:ext cx="1275861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26</a:t>
            </a:r>
            <a:r>
              <a:rPr lang="fr-FR" sz="4000" b="1" cap="small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ème</a:t>
            </a:r>
            <a:r>
              <a:rPr lang="fr-FR" sz="40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dimanche  du Temps ordinaire </a:t>
            </a:r>
          </a:p>
        </p:txBody>
      </p:sp>
    </p:spTree>
    <p:extLst>
      <p:ext uri="{BB962C8B-B14F-4D97-AF65-F5344CB8AC3E}">
        <p14:creationId xmlns:p14="http://schemas.microsoft.com/office/powerpoint/2010/main" val="365281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FD93E54-4ECE-4709-9A7C-6EC3C75791C6}"/>
              </a:ext>
            </a:extLst>
          </p:cNvPr>
          <p:cNvSpPr txBox="1"/>
          <p:nvPr/>
        </p:nvSpPr>
        <p:spPr>
          <a:xfrm>
            <a:off x="296188" y="3535133"/>
            <a:ext cx="115996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0" i="0" dirty="0">
                <a:effectLst/>
                <a:latin typeface="Arial Black" panose="020B0A04020102020204" pitchFamily="34" charset="0"/>
              </a:rPr>
              <a:t> </a:t>
            </a:r>
            <a:endParaRPr lang="fr-FR" sz="4000" dirty="0">
              <a:latin typeface="Arial Black" panose="020B0A040201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8CA5C0-6F7D-CF7C-858A-A03CFCE7A4C2}"/>
              </a:ext>
            </a:extLst>
          </p:cNvPr>
          <p:cNvSpPr txBox="1"/>
          <p:nvPr/>
        </p:nvSpPr>
        <p:spPr>
          <a:xfrm flipH="1">
            <a:off x="10509504" y="7651591"/>
            <a:ext cx="2157984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Ecoute la voix du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Prête l’oreille de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Prête l’oreille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Qui que tu sois1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Ouvre mes yeux,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Aux merveilles de ton amour ;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 suis l’aveugle sur le chemi1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Ouvre mes yeux,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Aux merveilles de ton amour ;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 suis l’aveugle sur le chemin,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Guéris-moi, je veux te </a:t>
            </a:r>
            <a:r>
              <a:rPr lang="fr-FR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voir.n</a:t>
            </a: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Guéris-moi, je veux te voir.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Ouvre mes mains,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Qui se ferment pour tout garder ;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 pauvre a faim devant ma maison :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Apprends-moi à partager.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Fais que je marche,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Aussi dur que soit le chemin ;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 veux te suivre jusqu’à la croix :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Viens me prendre par la main.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Fais que j’entende,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Tous mes frères qui crient vers moi ;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À leur souffrance et à leurs appels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Que mon </a:t>
            </a:r>
            <a:r>
              <a:rPr lang="fr-FR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coeur</a:t>
            </a: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ne soit pas sourd.</a:t>
            </a:r>
            <a:br>
              <a:rPr lang="fr-FR" dirty="0"/>
            </a:b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B7AF2C-4D7C-4BA0-3F19-E1EC74B38759}"/>
              </a:ext>
            </a:extLst>
          </p:cNvPr>
          <p:cNvSpPr txBox="1"/>
          <p:nvPr/>
        </p:nvSpPr>
        <p:spPr>
          <a:xfrm>
            <a:off x="1011936" y="829056"/>
            <a:ext cx="7046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11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Ouvre mes yeux, Seigneur,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Aux merveilles de ton amour ;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 suis l’aveugle sur le chemin,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Guéris-moi, je veux te voir.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Ouvre mes yeux, Seigneur,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Aux merveilles de ton amour ;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 suis l’aveugle sur le chemin,</a:t>
            </a:r>
            <a:br>
              <a:rPr lang="fr-FR" dirty="0"/>
            </a:br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Guéris-moi, je veux te voir.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B10382-00AC-097D-79BB-FC86CA677464}"/>
              </a:ext>
            </a:extLst>
          </p:cNvPr>
          <p:cNvSpPr txBox="1"/>
          <p:nvPr/>
        </p:nvSpPr>
        <p:spPr>
          <a:xfrm>
            <a:off x="2036064" y="573024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Ouvre mes yeux, Seigneur,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Aux merveilles de ton amour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Je suis l’aveugle sur le chemin,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Guéris-moi, je veux te voir.</a:t>
            </a:r>
          </a:p>
        </p:txBody>
      </p:sp>
    </p:spTree>
    <p:extLst>
      <p:ext uri="{BB962C8B-B14F-4D97-AF65-F5344CB8AC3E}">
        <p14:creationId xmlns:p14="http://schemas.microsoft.com/office/powerpoint/2010/main" val="3937171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5755AF4-1F9E-155F-2075-E47E4C6854F2}"/>
              </a:ext>
            </a:extLst>
          </p:cNvPr>
          <p:cNvSpPr txBox="1"/>
          <p:nvPr/>
        </p:nvSpPr>
        <p:spPr>
          <a:xfrm>
            <a:off x="870748" y="1296706"/>
            <a:ext cx="104505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Ouvre mes mains, Seigneur,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Qui se ferment pour tout garder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Le pauvre a faim devant ma maison :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Apprends-moi à partager.</a:t>
            </a:r>
          </a:p>
        </p:txBody>
      </p:sp>
    </p:spTree>
    <p:extLst>
      <p:ext uri="{BB962C8B-B14F-4D97-AF65-F5344CB8AC3E}">
        <p14:creationId xmlns:p14="http://schemas.microsoft.com/office/powerpoint/2010/main" val="4020980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22B690-6C7A-2088-0D26-6CCACE960E11}"/>
              </a:ext>
            </a:extLst>
          </p:cNvPr>
          <p:cNvSpPr txBox="1"/>
          <p:nvPr/>
        </p:nvSpPr>
        <p:spPr>
          <a:xfrm>
            <a:off x="891251" y="590310"/>
            <a:ext cx="994265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	Fais que je marche, Seigneur,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	Aussi dur que soit le chemin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  Je veux te suivre jusqu’à la croix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	Viens me prendre par la main.</a:t>
            </a:r>
          </a:p>
        </p:txBody>
      </p:sp>
    </p:spTree>
    <p:extLst>
      <p:ext uri="{BB962C8B-B14F-4D97-AF65-F5344CB8AC3E}">
        <p14:creationId xmlns:p14="http://schemas.microsoft.com/office/powerpoint/2010/main" val="10066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A4992A-8A04-3711-3361-0865EEA6A538}"/>
              </a:ext>
            </a:extLst>
          </p:cNvPr>
          <p:cNvSpPr txBox="1"/>
          <p:nvPr/>
        </p:nvSpPr>
        <p:spPr>
          <a:xfrm>
            <a:off x="909937" y="1424940"/>
            <a:ext cx="103721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Fais que j’entende, Seigneur,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Tous mes frères qui crient vers moi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À leur souffrance et à leurs appels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Que mon </a:t>
            </a:r>
            <a:r>
              <a:rPr lang="fr-FR" sz="4000" dirty="0" err="1">
                <a:latin typeface="Arial Black" panose="020B0A04020102020204" pitchFamily="34" charset="0"/>
              </a:rPr>
              <a:t>coeur</a:t>
            </a:r>
            <a:r>
              <a:rPr lang="fr-FR" sz="4000" dirty="0">
                <a:latin typeface="Arial Black" panose="020B0A04020102020204" pitchFamily="34" charset="0"/>
              </a:rPr>
              <a:t> ne soit pas sourd.</a:t>
            </a:r>
          </a:p>
        </p:txBody>
      </p:sp>
    </p:spTree>
    <p:extLst>
      <p:ext uri="{BB962C8B-B14F-4D97-AF65-F5344CB8AC3E}">
        <p14:creationId xmlns:p14="http://schemas.microsoft.com/office/powerpoint/2010/main" val="584228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983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94FDC0E-EB15-F189-53AC-ADB102CDBC99}"/>
              </a:ext>
            </a:extLst>
          </p:cNvPr>
          <p:cNvSpPr txBox="1"/>
          <p:nvPr/>
        </p:nvSpPr>
        <p:spPr>
          <a:xfrm>
            <a:off x="95930" y="315409"/>
            <a:ext cx="1200013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Gloria in </a:t>
            </a:r>
            <a:r>
              <a:rPr lang="fr-FR" sz="3600" cap="small" dirty="0" err="1">
                <a:latin typeface="Arial Black" panose="020B0A04020102020204" pitchFamily="34" charset="0"/>
              </a:rPr>
              <a:t>excelsis</a:t>
            </a:r>
            <a:r>
              <a:rPr lang="fr-FR" sz="3600" cap="small" dirty="0">
                <a:latin typeface="Arial Black" panose="020B0A04020102020204" pitchFamily="34" charset="0"/>
              </a:rPr>
              <a:t> Deo, Gloria Deo Domino </a:t>
            </a:r>
            <a:r>
              <a:rPr lang="fr-FR" sz="3600" dirty="0">
                <a:latin typeface="Arial Black" panose="020B0A04020102020204" pitchFamily="34" charset="0"/>
              </a:rPr>
              <a:t>(bis)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Gloire à Dieu au plus haut des cieux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Et paix sur la terre aux hommes qu’il aime.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te louons, nous te bénissons,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t’adorons,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te glorifions, nous te rendons grâce,  Pour ton immense gloire,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Dieu, Roi du ciel,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Dieu le Père tout-puissant. </a:t>
            </a:r>
          </a:p>
        </p:txBody>
      </p:sp>
    </p:spTree>
    <p:extLst>
      <p:ext uri="{BB962C8B-B14F-4D97-AF65-F5344CB8AC3E}">
        <p14:creationId xmlns:p14="http://schemas.microsoft.com/office/powerpoint/2010/main" val="2762360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1B6F519-C379-131E-DE72-E1DB959AC1A0}"/>
              </a:ext>
            </a:extLst>
          </p:cNvPr>
          <p:cNvSpPr txBox="1"/>
          <p:nvPr/>
        </p:nvSpPr>
        <p:spPr>
          <a:xfrm>
            <a:off x="89806" y="1804359"/>
            <a:ext cx="123226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Seigneur, Fils unique, Jésus Christ,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Dieu, Agneau de Dieu, le Fils du Père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qui enlèves les péchés du monde,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prends pitié de nous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qui enlèves les péchés du monde,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reçois notre prière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qui es assis à la droite du Père,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prends pitié de nous.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C98DF7-3631-076D-AA00-786C1C5BEBB0}"/>
              </a:ext>
            </a:extLst>
          </p:cNvPr>
          <p:cNvSpPr txBox="1"/>
          <p:nvPr/>
        </p:nvSpPr>
        <p:spPr>
          <a:xfrm>
            <a:off x="310243" y="419491"/>
            <a:ext cx="11881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Gloria in </a:t>
            </a:r>
            <a:r>
              <a:rPr lang="fr-FR" sz="3600" cap="small" dirty="0" err="1">
                <a:latin typeface="Arial Black" panose="020B0A04020102020204" pitchFamily="34" charset="0"/>
              </a:rPr>
              <a:t>excelsis</a:t>
            </a:r>
            <a:r>
              <a:rPr lang="fr-FR" sz="3600" cap="small" dirty="0">
                <a:latin typeface="Arial Black" panose="020B0A04020102020204" pitchFamily="34" charset="0"/>
              </a:rPr>
              <a:t> Deo, Gloria Deo Domino </a:t>
            </a:r>
            <a:r>
              <a:rPr lang="fr-FR" sz="3600" dirty="0">
                <a:latin typeface="Arial Black" panose="020B0A04020102020204" pitchFamily="34" charset="0"/>
              </a:rPr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156355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B945863-B5C2-0B10-2BD0-4BD7462884BA}"/>
              </a:ext>
            </a:extLst>
          </p:cNvPr>
          <p:cNvSpPr txBox="1"/>
          <p:nvPr/>
        </p:nvSpPr>
        <p:spPr>
          <a:xfrm>
            <a:off x="338817" y="1628392"/>
            <a:ext cx="11515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Car toi seul es saint,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Seigneur,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le Très-Haut :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Avec le Saint-Esprit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 Dans la gloire de Dieu le Père.</a:t>
            </a:r>
            <a:r>
              <a:rPr lang="fr-FR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426ED8-53BE-6484-40C8-940471EBEB38}"/>
              </a:ext>
            </a:extLst>
          </p:cNvPr>
          <p:cNvSpPr txBox="1"/>
          <p:nvPr/>
        </p:nvSpPr>
        <p:spPr>
          <a:xfrm>
            <a:off x="0" y="181961"/>
            <a:ext cx="130138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Gloria in </a:t>
            </a:r>
            <a:r>
              <a:rPr lang="fr-FR" sz="3600" cap="small" dirty="0" err="1">
                <a:latin typeface="Arial Black" panose="020B0A04020102020204" pitchFamily="34" charset="0"/>
              </a:rPr>
              <a:t>excelsis</a:t>
            </a:r>
            <a:r>
              <a:rPr lang="fr-FR" sz="3600" cap="small" dirty="0">
                <a:latin typeface="Arial Black" panose="020B0A04020102020204" pitchFamily="34" charset="0"/>
              </a:rPr>
              <a:t> Deo, Gloria Deo Domino (bis)</a:t>
            </a:r>
          </a:p>
          <a:p>
            <a:endParaRPr lang="fr-FR" sz="32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70408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067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660A5B-FC70-4E3A-90B8-973D94FE553A}"/>
              </a:ext>
            </a:extLst>
          </p:cNvPr>
          <p:cNvSpPr txBox="1"/>
          <p:nvPr/>
        </p:nvSpPr>
        <p:spPr>
          <a:xfrm>
            <a:off x="233901" y="987448"/>
            <a:ext cx="1172419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fr-FR" sz="4800" b="1" u="sng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psaume:</a:t>
            </a:r>
          </a:p>
          <a:p>
            <a:endParaRPr lang="fr-FR" sz="4800" b="1" u="sng" cap="al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b="1" cap="small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Rappelle- toi, seigneur, ta tendresse</a:t>
            </a:r>
            <a:r>
              <a:rPr lang="fr-FR" sz="44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4400" b="1" cap="all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819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771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494A3E-491E-7A0C-51FF-F5EB13B8AD64}"/>
              </a:ext>
            </a:extLst>
          </p:cNvPr>
          <p:cNvSpPr txBox="1"/>
          <p:nvPr/>
        </p:nvSpPr>
        <p:spPr>
          <a:xfrm>
            <a:off x="509286" y="847493"/>
            <a:ext cx="103361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PRIERE UNIVERSELLE :</a:t>
            </a:r>
          </a:p>
          <a:p>
            <a:endParaRPr lang="fr-FR" sz="3200" b="1" dirty="0"/>
          </a:p>
          <a:p>
            <a:endParaRPr lang="fr-FR" sz="3200" b="1" dirty="0"/>
          </a:p>
          <a:p>
            <a:r>
              <a:rPr lang="fr-FR" sz="4000" b="1" cap="small" dirty="0">
                <a:latin typeface="Arial Black" panose="020B0A04020102020204" pitchFamily="34" charset="0"/>
              </a:rPr>
              <a:t>Notre Père, Notre Père,</a:t>
            </a:r>
          </a:p>
          <a:p>
            <a:r>
              <a:rPr lang="fr-FR" sz="4000" b="1" cap="small" dirty="0">
                <a:latin typeface="Arial Black" panose="020B0A04020102020204" pitchFamily="34" charset="0"/>
              </a:rPr>
              <a:t>Nous te supplions humblement.</a:t>
            </a:r>
          </a:p>
        </p:txBody>
      </p:sp>
    </p:spTree>
    <p:extLst>
      <p:ext uri="{BB962C8B-B14F-4D97-AF65-F5344CB8AC3E}">
        <p14:creationId xmlns:p14="http://schemas.microsoft.com/office/powerpoint/2010/main" val="1272892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87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5A2F43C-E221-7034-02FA-E8DB91070A8E}"/>
              </a:ext>
            </a:extLst>
          </p:cNvPr>
          <p:cNvSpPr txBox="1"/>
          <p:nvPr/>
        </p:nvSpPr>
        <p:spPr>
          <a:xfrm>
            <a:off x="338137" y="1000036"/>
            <a:ext cx="11515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Sanctus, Sanctus, Sanctus, Dominus ! Dominus Deus Sabaoth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  <a:p>
            <a:r>
              <a:rPr lang="fr-FR" sz="4000" dirty="0" err="1">
                <a:latin typeface="Arial Black" panose="020B0A04020102020204" pitchFamily="34" charset="0"/>
              </a:rPr>
              <a:t>Pleni</a:t>
            </a:r>
            <a:r>
              <a:rPr lang="fr-FR" sz="4000" dirty="0">
                <a:latin typeface="Arial Black" panose="020B0A04020102020204" pitchFamily="34" charset="0"/>
              </a:rPr>
              <a:t> </a:t>
            </a:r>
            <a:r>
              <a:rPr lang="fr-FR" sz="4000" dirty="0" err="1">
                <a:latin typeface="Arial Black" panose="020B0A04020102020204" pitchFamily="34" charset="0"/>
              </a:rPr>
              <a:t>sunt</a:t>
            </a:r>
            <a:r>
              <a:rPr lang="fr-FR" sz="4000" dirty="0">
                <a:latin typeface="Arial Black" panose="020B0A04020102020204" pitchFamily="34" charset="0"/>
              </a:rPr>
              <a:t> </a:t>
            </a:r>
            <a:r>
              <a:rPr lang="fr-FR" sz="4000" dirty="0" err="1">
                <a:latin typeface="Arial Black" panose="020B0A04020102020204" pitchFamily="34" charset="0"/>
              </a:rPr>
              <a:t>caeli</a:t>
            </a:r>
            <a:r>
              <a:rPr lang="fr-FR" sz="4000" dirty="0">
                <a:latin typeface="Arial Black" panose="020B0A04020102020204" pitchFamily="34" charset="0"/>
              </a:rPr>
              <a:t> et terra gloria tua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Hosanna in </a:t>
            </a:r>
            <a:r>
              <a:rPr lang="fr-FR" sz="4000" cap="small" dirty="0" err="1">
                <a:latin typeface="Arial Black" panose="020B0A04020102020204" pitchFamily="34" charset="0"/>
              </a:rPr>
              <a:t>excelsis</a:t>
            </a:r>
            <a:r>
              <a:rPr lang="fr-FR" sz="4000" cap="small" dirty="0">
                <a:latin typeface="Arial Black" panose="020B0A04020102020204" pitchFamily="34" charset="0"/>
              </a:rPr>
              <a:t>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  <a:p>
            <a:r>
              <a:rPr lang="fr-FR" sz="4000" dirty="0" err="1">
                <a:latin typeface="Arial Black" panose="020B0A04020102020204" pitchFamily="34" charset="0"/>
              </a:rPr>
              <a:t>Bénédictus</a:t>
            </a:r>
            <a:r>
              <a:rPr lang="fr-FR" sz="4000" dirty="0">
                <a:latin typeface="Arial Black" panose="020B0A04020102020204" pitchFamily="34" charset="0"/>
              </a:rPr>
              <a:t> qui </a:t>
            </a:r>
            <a:r>
              <a:rPr lang="fr-FR" sz="4000" dirty="0" err="1">
                <a:latin typeface="Arial Black" panose="020B0A04020102020204" pitchFamily="34" charset="0"/>
              </a:rPr>
              <a:t>venit</a:t>
            </a:r>
            <a:r>
              <a:rPr lang="fr-FR" sz="4000" dirty="0">
                <a:latin typeface="Arial Black" panose="020B0A04020102020204" pitchFamily="34" charset="0"/>
              </a:rPr>
              <a:t> in nomine Domini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Hosanna in </a:t>
            </a:r>
            <a:r>
              <a:rPr lang="fr-FR" sz="4000" cap="small" dirty="0" err="1">
                <a:latin typeface="Arial Black" panose="020B0A04020102020204" pitchFamily="34" charset="0"/>
              </a:rPr>
              <a:t>excelsis</a:t>
            </a:r>
            <a:r>
              <a:rPr lang="fr-FR" sz="4000" cap="small" dirty="0">
                <a:latin typeface="Arial Black" panose="020B0A04020102020204" pitchFamily="34" charset="0"/>
              </a:rPr>
              <a:t>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4014432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929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8AE881F-4FB2-4CFE-AE0A-FE0987C70B6C}"/>
              </a:ext>
            </a:extLst>
          </p:cNvPr>
          <p:cNvSpPr txBox="1"/>
          <p:nvPr/>
        </p:nvSpPr>
        <p:spPr>
          <a:xfrm>
            <a:off x="208190" y="640808"/>
            <a:ext cx="1198381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Proclamons le mystère de la Foi !</a:t>
            </a:r>
          </a:p>
          <a:p>
            <a:endParaRPr lang="fr-FR" sz="36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Toi qui étais mort,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Toi qui es vivant,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Notre sauveur et notre Dieu,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Viens Seigneur Jésus.</a:t>
            </a:r>
          </a:p>
        </p:txBody>
      </p:sp>
    </p:spTree>
    <p:extLst>
      <p:ext uri="{BB962C8B-B14F-4D97-AF65-F5344CB8AC3E}">
        <p14:creationId xmlns:p14="http://schemas.microsoft.com/office/powerpoint/2010/main" val="2389705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639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5007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784ED2A-EEEC-9DA5-1623-1AF0AEE13F61}"/>
              </a:ext>
            </a:extLst>
          </p:cNvPr>
          <p:cNvSpPr txBox="1"/>
          <p:nvPr/>
        </p:nvSpPr>
        <p:spPr>
          <a:xfrm>
            <a:off x="0" y="575493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Agnus Dei, qui </a:t>
            </a:r>
            <a:r>
              <a:rPr lang="fr-FR" sz="3600" dirty="0" err="1">
                <a:latin typeface="Arial Black" panose="020B0A04020102020204" pitchFamily="34" charset="0"/>
              </a:rPr>
              <a:t>tollis</a:t>
            </a:r>
            <a:r>
              <a:rPr lang="fr-FR" sz="3600" dirty="0">
                <a:latin typeface="Arial Black" panose="020B0A04020102020204" pitchFamily="34" charset="0"/>
              </a:rPr>
              <a:t> peccata </a:t>
            </a:r>
            <a:r>
              <a:rPr lang="fr-FR" sz="3600" dirty="0" err="1">
                <a:latin typeface="Arial Black" panose="020B0A04020102020204" pitchFamily="34" charset="0"/>
              </a:rPr>
              <a:t>mundi</a:t>
            </a:r>
            <a:r>
              <a:rPr lang="fr-FR" sz="3600" dirty="0">
                <a:latin typeface="Arial Black" panose="020B0A04020102020204" pitchFamily="34" charset="0"/>
              </a:rPr>
              <a:t>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Miserere </a:t>
            </a:r>
            <a:r>
              <a:rPr lang="fr-FR" sz="3600" cap="small" dirty="0" err="1">
                <a:latin typeface="Arial Black" panose="020B0A04020102020204" pitchFamily="34" charset="0"/>
              </a:rPr>
              <a:t>nobis</a:t>
            </a:r>
            <a:r>
              <a:rPr lang="fr-FR" sz="3600" cap="small" dirty="0">
                <a:latin typeface="Arial Black" panose="020B0A04020102020204" pitchFamily="34" charset="0"/>
              </a:rPr>
              <a:t>, miserere </a:t>
            </a:r>
            <a:r>
              <a:rPr lang="fr-FR" sz="3600" cap="small" dirty="0" err="1">
                <a:latin typeface="Arial Black" panose="020B0A04020102020204" pitchFamily="34" charset="0"/>
              </a:rPr>
              <a:t>nobis</a:t>
            </a:r>
            <a:r>
              <a:rPr lang="fr-FR" sz="3600" cap="small" dirty="0">
                <a:latin typeface="Arial Black" panose="020B0A04020102020204" pitchFamily="34" charset="0"/>
              </a:rPr>
              <a:t> 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it-IT" sz="3600" dirty="0">
                <a:latin typeface="Arial Black" panose="020B0A04020102020204" pitchFamily="34" charset="0"/>
              </a:rPr>
              <a:t>Agnus Dei, qui tollis peccata mundi, </a:t>
            </a:r>
          </a:p>
          <a:p>
            <a:r>
              <a:rPr lang="it-IT" sz="3600" cap="small" dirty="0">
                <a:latin typeface="Arial Black" panose="020B0A04020102020204" pitchFamily="34" charset="0"/>
              </a:rPr>
              <a:t>Miserere nobis, miserere nobis </a:t>
            </a:r>
          </a:p>
          <a:p>
            <a:endParaRPr lang="fr-FR" sz="3600" cap="small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Agnus Dei, qui </a:t>
            </a:r>
            <a:r>
              <a:rPr lang="fr-FR" sz="3600" dirty="0" err="1">
                <a:latin typeface="Arial Black" panose="020B0A04020102020204" pitchFamily="34" charset="0"/>
              </a:rPr>
              <a:t>tollis</a:t>
            </a:r>
            <a:r>
              <a:rPr lang="fr-FR" sz="3600" dirty="0">
                <a:latin typeface="Arial Black" panose="020B0A04020102020204" pitchFamily="34" charset="0"/>
              </a:rPr>
              <a:t> peccata </a:t>
            </a:r>
            <a:r>
              <a:rPr lang="fr-FR" sz="3600" dirty="0" err="1">
                <a:latin typeface="Arial Black" panose="020B0A04020102020204" pitchFamily="34" charset="0"/>
              </a:rPr>
              <a:t>mundi</a:t>
            </a:r>
            <a:r>
              <a:rPr lang="fr-FR" sz="3600" dirty="0">
                <a:latin typeface="Arial Black" panose="020B0A04020102020204" pitchFamily="34" charset="0"/>
              </a:rPr>
              <a:t>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Dona </a:t>
            </a:r>
            <a:r>
              <a:rPr lang="fr-FR" sz="3600" cap="small" dirty="0" err="1">
                <a:latin typeface="Arial Black" panose="020B0A04020102020204" pitchFamily="34" charset="0"/>
              </a:rPr>
              <a:t>nobis</a:t>
            </a:r>
            <a:r>
              <a:rPr lang="fr-FR" sz="3600" cap="small" dirty="0">
                <a:latin typeface="Arial Black" panose="020B0A04020102020204" pitchFamily="34" charset="0"/>
              </a:rPr>
              <a:t> </a:t>
            </a:r>
            <a:r>
              <a:rPr lang="fr-FR" sz="3600" cap="small" dirty="0" err="1">
                <a:latin typeface="Arial Black" panose="020B0A04020102020204" pitchFamily="34" charset="0"/>
              </a:rPr>
              <a:t>pacem</a:t>
            </a:r>
            <a:r>
              <a:rPr lang="fr-FR" sz="3600" cap="small" dirty="0">
                <a:latin typeface="Arial Black" panose="020B0A04020102020204" pitchFamily="34" charset="0"/>
              </a:rPr>
              <a:t>, dona </a:t>
            </a:r>
            <a:r>
              <a:rPr lang="fr-FR" sz="3600" cap="small" dirty="0" err="1">
                <a:latin typeface="Arial Black" panose="020B0A04020102020204" pitchFamily="34" charset="0"/>
              </a:rPr>
              <a:t>nobis</a:t>
            </a:r>
            <a:r>
              <a:rPr lang="fr-FR" sz="3600" cap="small" dirty="0">
                <a:latin typeface="Arial Black" panose="020B0A04020102020204" pitchFamily="34" charset="0"/>
              </a:rPr>
              <a:t> </a:t>
            </a:r>
            <a:r>
              <a:rPr lang="fr-FR" sz="3600" cap="small" dirty="0" err="1">
                <a:latin typeface="Arial Black" panose="020B0A04020102020204" pitchFamily="34" charset="0"/>
              </a:rPr>
              <a:t>pacem</a:t>
            </a:r>
            <a:r>
              <a:rPr lang="fr-FR" sz="3600" cap="small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497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005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AEB9F1-34B0-4032-2CFA-772D423DF4FA}"/>
              </a:ext>
            </a:extLst>
          </p:cNvPr>
          <p:cNvSpPr txBox="1"/>
          <p:nvPr/>
        </p:nvSpPr>
        <p:spPr>
          <a:xfrm>
            <a:off x="134112" y="329184"/>
            <a:ext cx="1141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Goûtez et voyez comme est bon notre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Recevez Jésus, livré pour le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 du Christ ressuscité,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Demeure du Sauveur.</a:t>
            </a:r>
          </a:p>
        </p:txBody>
      </p:sp>
    </p:spTree>
    <p:extLst>
      <p:ext uri="{BB962C8B-B14F-4D97-AF65-F5344CB8AC3E}">
        <p14:creationId xmlns:p14="http://schemas.microsoft.com/office/powerpoint/2010/main" val="2933042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E4BDFA9-2115-ECEB-0403-02C2DE52AEFF}"/>
              </a:ext>
            </a:extLst>
          </p:cNvPr>
          <p:cNvSpPr txBox="1"/>
          <p:nvPr/>
        </p:nvSpPr>
        <p:spPr>
          <a:xfrm>
            <a:off x="365759" y="499872"/>
            <a:ext cx="1095428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indent="-914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Par ton corps livré,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prends sur toi la faute,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Par ton sang versé,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laves nos péchés,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Par ton 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coeur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blessé,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d’où jaillit le salut,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nous as rachetés.</a:t>
            </a:r>
          </a:p>
        </p:txBody>
      </p:sp>
    </p:spTree>
    <p:extLst>
      <p:ext uri="{BB962C8B-B14F-4D97-AF65-F5344CB8AC3E}">
        <p14:creationId xmlns:p14="http://schemas.microsoft.com/office/powerpoint/2010/main" val="2116751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FB46C-45BB-A55A-1811-9E9A0D4D3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72F3FA-F902-225F-CA62-E7437CE6E29E}"/>
              </a:ext>
            </a:extLst>
          </p:cNvPr>
          <p:cNvSpPr txBox="1"/>
          <p:nvPr/>
        </p:nvSpPr>
        <p:spPr>
          <a:xfrm>
            <a:off x="134112" y="329184"/>
            <a:ext cx="1141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Goûtez et voyez comme est bon notre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Recevez Jésus, livré pour le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 du Christ ressuscité,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Demeure du Sauveur.</a:t>
            </a:r>
          </a:p>
        </p:txBody>
      </p:sp>
    </p:spTree>
    <p:extLst>
      <p:ext uri="{BB962C8B-B14F-4D97-AF65-F5344CB8AC3E}">
        <p14:creationId xmlns:p14="http://schemas.microsoft.com/office/powerpoint/2010/main" val="738121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59224B0-6B62-EEC9-C6FB-3184242AFDB5}"/>
              </a:ext>
            </a:extLst>
          </p:cNvPr>
          <p:cNvSpPr txBox="1"/>
          <p:nvPr/>
        </p:nvSpPr>
        <p:spPr>
          <a:xfrm>
            <a:off x="182880" y="390144"/>
            <a:ext cx="113873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 Jésus, pain du ciel,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descends dans le monde,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Dieu parmi les siens,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mystère de l’amour,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te rends présent,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livré entre nos mains,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Près de nous pour toujours.</a:t>
            </a:r>
          </a:p>
        </p:txBody>
      </p:sp>
    </p:spTree>
    <p:extLst>
      <p:ext uri="{BB962C8B-B14F-4D97-AF65-F5344CB8AC3E}">
        <p14:creationId xmlns:p14="http://schemas.microsoft.com/office/powerpoint/2010/main" val="1430995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C71E3-1578-85F0-7D5F-81C10CBB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2B188E-D50E-70EE-A0C6-0305B1BED658}"/>
              </a:ext>
            </a:extLst>
          </p:cNvPr>
          <p:cNvSpPr txBox="1"/>
          <p:nvPr/>
        </p:nvSpPr>
        <p:spPr>
          <a:xfrm>
            <a:off x="134112" y="329184"/>
            <a:ext cx="1141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Goûtez et voyez comme est bon notre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Recevez Jésus, livré pour le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 du Christ ressuscité,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Demeure du Sauveur.</a:t>
            </a:r>
          </a:p>
        </p:txBody>
      </p:sp>
    </p:spTree>
    <p:extLst>
      <p:ext uri="{BB962C8B-B14F-4D97-AF65-F5344CB8AC3E}">
        <p14:creationId xmlns:p14="http://schemas.microsoft.com/office/powerpoint/2010/main" val="2775767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C6E692-7C7D-A8B6-ADD6-03C353EC6025}"/>
              </a:ext>
            </a:extLst>
          </p:cNvPr>
          <p:cNvSpPr txBox="1"/>
          <p:nvPr/>
        </p:nvSpPr>
        <p:spPr>
          <a:xfrm>
            <a:off x="3047036" y="2693229"/>
            <a:ext cx="60940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Seigneur, tu nous offres, en ce banquet de Noces,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Le vin de l’alliance et le pain de la Vie,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Nous vivons en toi, comme tu vis en nous,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 seul corps dans l’Esprit.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ABEF31-6A24-0B07-E9DA-7EDEEB82EBB8}"/>
              </a:ext>
            </a:extLst>
          </p:cNvPr>
          <p:cNvSpPr txBox="1"/>
          <p:nvPr/>
        </p:nvSpPr>
        <p:spPr>
          <a:xfrm>
            <a:off x="3047036" y="2693229"/>
            <a:ext cx="60940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 Seigneur, tu nous offres, en ce banquet de Noces,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Le vin de l’alliance et le pain de la Vie,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Nous vivons en toi, comme tu vis en nous,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 seul corps dans l’Esprit.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232BEE-95FD-2B15-43A0-FB2153AE0506}"/>
              </a:ext>
            </a:extLst>
          </p:cNvPr>
          <p:cNvSpPr txBox="1"/>
          <p:nvPr/>
        </p:nvSpPr>
        <p:spPr>
          <a:xfrm>
            <a:off x="1041721" y="648183"/>
            <a:ext cx="957226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3. Seigneur, tu nous offres,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en ce banquet de Noces,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 vin de l’alliance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et le pain de la Vie,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Nous vivons en toi,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comme tu vis en nous,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Un seul corps dans l’Esprit.</a:t>
            </a:r>
          </a:p>
        </p:txBody>
      </p:sp>
    </p:spTree>
    <p:extLst>
      <p:ext uri="{BB962C8B-B14F-4D97-AF65-F5344CB8AC3E}">
        <p14:creationId xmlns:p14="http://schemas.microsoft.com/office/powerpoint/2010/main" val="1442142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567DF-B74C-2542-ABCB-BDBE40AC9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3C774E6-D9A0-A038-0606-BF0BE221E3C4}"/>
              </a:ext>
            </a:extLst>
          </p:cNvPr>
          <p:cNvSpPr txBox="1"/>
          <p:nvPr/>
        </p:nvSpPr>
        <p:spPr>
          <a:xfrm>
            <a:off x="134112" y="329184"/>
            <a:ext cx="1141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Goûtez et voyez comme est bon notre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Recevez Jésus, livré pour le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du Christ ressuscité,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Demeure du Sauveur.</a:t>
            </a:r>
          </a:p>
        </p:txBody>
      </p:sp>
    </p:spTree>
    <p:extLst>
      <p:ext uri="{BB962C8B-B14F-4D97-AF65-F5344CB8AC3E}">
        <p14:creationId xmlns:p14="http://schemas.microsoft.com/office/powerpoint/2010/main" val="202741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F42B8FE-5C12-AE8B-1AEC-6BA548B3B027}"/>
              </a:ext>
            </a:extLst>
          </p:cNvPr>
          <p:cNvSpPr txBox="1"/>
          <p:nvPr/>
        </p:nvSpPr>
        <p:spPr>
          <a:xfrm>
            <a:off x="261257" y="626364"/>
            <a:ext cx="1225230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4. 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En te recevant,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nous devenons l’Église,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Peuple racheté,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prémices du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Par ta charité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rassembles en un corps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les enfants dispersés.</a:t>
            </a:r>
          </a:p>
        </p:txBody>
      </p:sp>
    </p:spTree>
    <p:extLst>
      <p:ext uri="{BB962C8B-B14F-4D97-AF65-F5344CB8AC3E}">
        <p14:creationId xmlns:p14="http://schemas.microsoft.com/office/powerpoint/2010/main" val="2255552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EE58D-4B4F-A05F-ABDC-D29A5A1FC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CECAFA3-FAE9-315C-6BC3-5B2507AA1457}"/>
              </a:ext>
            </a:extLst>
          </p:cNvPr>
          <p:cNvSpPr txBox="1"/>
          <p:nvPr/>
        </p:nvSpPr>
        <p:spPr>
          <a:xfrm>
            <a:off x="134112" y="329184"/>
            <a:ext cx="1141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Goûtez et voyez comme est bon notre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Recevez Jésus, livré pour le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du Christ ressuscité,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Demeure du Sauveur.</a:t>
            </a:r>
          </a:p>
        </p:txBody>
      </p:sp>
    </p:spTree>
    <p:extLst>
      <p:ext uri="{BB962C8B-B14F-4D97-AF65-F5344CB8AC3E}">
        <p14:creationId xmlns:p14="http://schemas.microsoft.com/office/powerpoint/2010/main" val="2814726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0E3328F-7733-951A-115F-0B26166A3ECA}"/>
              </a:ext>
            </a:extLst>
          </p:cNvPr>
          <p:cNvSpPr txBox="1"/>
          <p:nvPr/>
        </p:nvSpPr>
        <p:spPr>
          <a:xfrm>
            <a:off x="353567" y="474562"/>
            <a:ext cx="1152205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5. Qu’il est grand,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L’amour dont tu nous aimes,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te livres à nous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en cette Eucharistie,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Sommet de l’amour,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don de la Trinité,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 te fais pain de Vie</a:t>
            </a:r>
          </a:p>
        </p:txBody>
      </p:sp>
    </p:spTree>
    <p:extLst>
      <p:ext uri="{BB962C8B-B14F-4D97-AF65-F5344CB8AC3E}">
        <p14:creationId xmlns:p14="http://schemas.microsoft.com/office/powerpoint/2010/main" val="2199523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79C78-4B11-15D0-F9BF-D6590AC47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0726F1F-6390-0D6D-91F7-4B0BC80E0DB4}"/>
              </a:ext>
            </a:extLst>
          </p:cNvPr>
          <p:cNvSpPr txBox="1"/>
          <p:nvPr/>
        </p:nvSpPr>
        <p:spPr>
          <a:xfrm>
            <a:off x="134112" y="329184"/>
            <a:ext cx="1141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Goûtez et voyez comme est bon notre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Recevez Jésus, livré pour le salut.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du Christ ressuscité,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Devenez le temple saint,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Demeure du Sauveur.</a:t>
            </a:r>
          </a:p>
        </p:txBody>
      </p:sp>
    </p:spTree>
    <p:extLst>
      <p:ext uri="{BB962C8B-B14F-4D97-AF65-F5344CB8AC3E}">
        <p14:creationId xmlns:p14="http://schemas.microsoft.com/office/powerpoint/2010/main" val="3106078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1721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A34E1EA-8C44-2B77-97FC-D9F76A45F913}"/>
              </a:ext>
            </a:extLst>
          </p:cNvPr>
          <p:cNvSpPr txBox="1"/>
          <p:nvPr/>
        </p:nvSpPr>
        <p:spPr>
          <a:xfrm>
            <a:off x="188342" y="1054819"/>
            <a:ext cx="1213017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veux te louer, ô mon Dieu,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À ton nom, élever les mains.              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veux te bénir, t’adorer,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te chanter,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Ô mon Dieu, éternel est ton amour !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0415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49C819-BAD4-C9F8-2546-38F0F6ABCB89}"/>
              </a:ext>
            </a:extLst>
          </p:cNvPr>
          <p:cNvSpPr txBox="1"/>
          <p:nvPr/>
        </p:nvSpPr>
        <p:spPr>
          <a:xfrm>
            <a:off x="195943" y="1444662"/>
            <a:ext cx="1247502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Que te rendre, ô Seigneur, mon Sauveur,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Pour le bien que tu as fait pour moi 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En tout temps, en tout lieu, je dirai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Ô mon Dieu, éternel est ton amour !</a:t>
            </a:r>
          </a:p>
        </p:txBody>
      </p:sp>
    </p:spTree>
    <p:extLst>
      <p:ext uri="{BB962C8B-B14F-4D97-AF65-F5344CB8AC3E}">
        <p14:creationId xmlns:p14="http://schemas.microsoft.com/office/powerpoint/2010/main" val="31420321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7DB83-B4C6-A3D7-26DC-B089B94D2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2FF239D-8B04-7C95-715B-41CE8E27754A}"/>
              </a:ext>
            </a:extLst>
          </p:cNvPr>
          <p:cNvSpPr txBox="1"/>
          <p:nvPr/>
        </p:nvSpPr>
        <p:spPr>
          <a:xfrm>
            <a:off x="222849" y="899543"/>
            <a:ext cx="1238897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veux te louer, ô mon Dieu,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À ton nom, élever les mains.              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veux te bénir, t’adorer, te chanter,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Ô mon Dieu, éternel est ton amour ! </a:t>
            </a:r>
          </a:p>
        </p:txBody>
      </p:sp>
    </p:spTree>
    <p:extLst>
      <p:ext uri="{BB962C8B-B14F-4D97-AF65-F5344CB8AC3E}">
        <p14:creationId xmlns:p14="http://schemas.microsoft.com/office/powerpoint/2010/main" val="3036625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A6474AC-83B2-4013-7355-248622AE377E}"/>
              </a:ext>
            </a:extLst>
          </p:cNvPr>
          <p:cNvSpPr txBox="1"/>
          <p:nvPr/>
        </p:nvSpPr>
        <p:spPr>
          <a:xfrm>
            <a:off x="206829" y="940744"/>
            <a:ext cx="1233351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tiendrai mes promesses envers toi,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Devant tous, j’annoncerai ton nom.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Que ma vie toute entière te loue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Ô mon Dieu, éternel est ton amour !</a:t>
            </a:r>
          </a:p>
        </p:txBody>
      </p:sp>
    </p:spTree>
    <p:extLst>
      <p:ext uri="{BB962C8B-B14F-4D97-AF65-F5344CB8AC3E}">
        <p14:creationId xmlns:p14="http://schemas.microsoft.com/office/powerpoint/2010/main" val="247974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0431B-B7FA-1377-DC1F-CA83DA247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526BF06-33A3-0C48-9859-E454E5AF56D5}"/>
              </a:ext>
            </a:extLst>
          </p:cNvPr>
          <p:cNvSpPr txBox="1"/>
          <p:nvPr/>
        </p:nvSpPr>
        <p:spPr>
          <a:xfrm>
            <a:off x="222849" y="1141083"/>
            <a:ext cx="1259600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veux te louer, ô mon Dieu,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À ton nom, élever les mains.              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Je veux te bénir, t’adorer, te chanter,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Ô mon Dieu, éternel est ton amour ! </a:t>
            </a:r>
          </a:p>
        </p:txBody>
      </p:sp>
    </p:spTree>
    <p:extLst>
      <p:ext uri="{BB962C8B-B14F-4D97-AF65-F5344CB8AC3E}">
        <p14:creationId xmlns:p14="http://schemas.microsoft.com/office/powerpoint/2010/main" val="1319157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936</TotalTime>
  <Words>1364</Words>
  <Application>Microsoft Office PowerPoint</Application>
  <PresentationFormat>Grand écran</PresentationFormat>
  <Paragraphs>176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4" baseType="lpstr">
      <vt:lpstr>Arial</vt:lpstr>
      <vt:lpstr>Arial Black</vt:lpstr>
      <vt:lpstr>Calibri</vt:lpstr>
      <vt:lpstr>Calibri Light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JOUGLET Myriam</dc:creator>
  <cp:lastModifiedBy>Christine PENIN</cp:lastModifiedBy>
  <cp:revision>35</cp:revision>
  <dcterms:created xsi:type="dcterms:W3CDTF">2022-04-24T07:09:35Z</dcterms:created>
  <dcterms:modified xsi:type="dcterms:W3CDTF">2026-09-20T13:14:01Z</dcterms:modified>
</cp:coreProperties>
</file>