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6" r:id="rId24"/>
    <p:sldId id="280" r:id="rId25"/>
    <p:sldId id="281" r:id="rId26"/>
    <p:sldId id="283" r:id="rId27"/>
    <p:sldId id="285" r:id="rId28"/>
    <p:sldId id="286" r:id="rId29"/>
    <p:sldId id="287" r:id="rId30"/>
    <p:sldId id="289" r:id="rId31"/>
    <p:sldId id="29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2E0AE-C2A5-44A3-923B-309C2C5DBB7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FC9A4-E641-4F98-88ED-04A28F9324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071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FC9A4-E641-4F98-88ED-04A28F932440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81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229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921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6139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93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16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39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755448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9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5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999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967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2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19038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549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467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09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81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109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3629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5448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23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95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753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48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592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8159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5EB3FD-BCFE-9200-E1AE-10ACAB6F0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610CB2-4ACA-43D0-0666-5845981CA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64EE8D-047C-B61B-2A2A-64D6C5B35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C4815E-3A30-6393-C2C5-0A8F3C9EF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9D3850-3FBD-015E-D3FC-9F3E97ED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93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D4095F0A-59D5-4A21-B326-9621C9CF693E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5381EE9C-8D95-49E3-A77D-F19D06432E22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468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WEB_27e Di TO A_20201004">
            <a:extLst>
              <a:ext uri="{FF2B5EF4-FFF2-40B4-BE49-F238E27FC236}">
                <a16:creationId xmlns:a16="http://schemas.microsoft.com/office/drawing/2014/main" id="{4A8A44BB-59AA-0B73-AC6B-5DFDF1078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5147501" cy="68862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D83D4A-1403-ACA9-79FF-1D9CA6DA56AF}"/>
              </a:ext>
            </a:extLst>
          </p:cNvPr>
          <p:cNvSpPr/>
          <p:nvPr/>
        </p:nvSpPr>
        <p:spPr>
          <a:xfrm>
            <a:off x="6046785" y="177225"/>
            <a:ext cx="54617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fr-FR" sz="4400" b="1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400" b="1" cap="smal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44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imanche </a:t>
            </a:r>
          </a:p>
          <a:p>
            <a:pPr algn="ctr"/>
            <a:r>
              <a:rPr lang="fr-FR" sz="44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 Temps </a:t>
            </a:r>
            <a:r>
              <a:rPr lang="fr-FR" sz="4400" b="1" cap="small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44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rdinaire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6CD970-39BA-4072-42D5-3A4C33A0E8A1}"/>
              </a:ext>
            </a:extLst>
          </p:cNvPr>
          <p:cNvSpPr/>
          <p:nvPr/>
        </p:nvSpPr>
        <p:spPr>
          <a:xfrm>
            <a:off x="5405585" y="2485549"/>
            <a:ext cx="60067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Dimanche 4 octobre 2026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B5BF71-48F3-4B7E-E255-BA09714C874A}"/>
              </a:ext>
            </a:extLst>
          </p:cNvPr>
          <p:cNvSpPr/>
          <p:nvPr/>
        </p:nvSpPr>
        <p:spPr>
          <a:xfrm>
            <a:off x="4882860" y="4372451"/>
            <a:ext cx="723787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fr-FR" sz="3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 Le royaume de Dieu vous sera</a:t>
            </a:r>
          </a:p>
          <a:p>
            <a:pPr algn="just"/>
            <a:r>
              <a:rPr lang="fr-FR" sz="3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enlevé pour être donné à une</a:t>
            </a:r>
          </a:p>
          <a:p>
            <a:pPr algn="just"/>
            <a:r>
              <a:rPr lang="fr-FR" sz="3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nation qui lui </a:t>
            </a:r>
            <a:r>
              <a:rPr lang="fr-FR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fera </a:t>
            </a:r>
            <a:r>
              <a:rPr lang="fr-FR" sz="3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produire</a:t>
            </a:r>
          </a:p>
          <a:p>
            <a:pPr algn="just"/>
            <a:r>
              <a:rPr lang="fr-FR" sz="36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3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  fruits </a:t>
            </a:r>
            <a:r>
              <a:rPr lang="fr-F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 </a:t>
            </a:r>
            <a:r>
              <a:rPr lang="fr-F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Matthieu 21,43</a:t>
            </a:r>
          </a:p>
        </p:txBody>
      </p:sp>
    </p:spTree>
    <p:extLst>
      <p:ext uri="{BB962C8B-B14F-4D97-AF65-F5344CB8AC3E}">
        <p14:creationId xmlns:p14="http://schemas.microsoft.com/office/powerpoint/2010/main" val="161337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9A0E047-8BB6-3B23-F827-1A1B027A3B6F}"/>
              </a:ext>
            </a:extLst>
          </p:cNvPr>
          <p:cNvSpPr txBox="1"/>
          <p:nvPr/>
        </p:nvSpPr>
        <p:spPr>
          <a:xfrm>
            <a:off x="266700" y="388641"/>
            <a:ext cx="11468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Acclamez votre Dieu sur toute la terre,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Célébrez-le par vos chants de joie 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Acclamez votre Dieu, Il est la lumière,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Éternel est son amour !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F3F76A8-655D-C15E-1633-2F94906C7776}"/>
              </a:ext>
            </a:extLst>
          </p:cNvPr>
          <p:cNvSpPr txBox="1"/>
          <p:nvPr/>
        </p:nvSpPr>
        <p:spPr>
          <a:xfrm>
            <a:off x="381000" y="3879646"/>
            <a:ext cx="11811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Offrez au Seigneur votre action de grâce,</a:t>
            </a:r>
            <a:br>
              <a:rPr lang="fr-FR" sz="3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De la détresse, il vous a tirés.</a:t>
            </a:r>
            <a:br>
              <a:rPr lang="fr-FR" sz="3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Du lieu de la mort, du fond des enfers,</a:t>
            </a:r>
            <a:br>
              <a:rPr lang="fr-FR" sz="36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Par son Fils il vous a sauvés.</a:t>
            </a:r>
            <a:endParaRPr lang="fr-FR" sz="36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22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1B523-7D37-CF27-8B08-184F76DF3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1E2DC68-E898-D4D1-2B69-1267BAC96223}"/>
              </a:ext>
            </a:extLst>
          </p:cNvPr>
          <p:cNvSpPr txBox="1"/>
          <p:nvPr/>
        </p:nvSpPr>
        <p:spPr>
          <a:xfrm>
            <a:off x="266700" y="388641"/>
            <a:ext cx="11468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Acclamez votre Dieu sur toute la terre,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Célébrez-le par vos chants de joie 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Acclamez votre Dieu, Il est la lumière,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Éternel est son amour 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3A93F51-4CE9-7D7E-E723-1F1568C6B194}"/>
              </a:ext>
            </a:extLst>
          </p:cNvPr>
          <p:cNvSpPr txBox="1"/>
          <p:nvPr/>
        </p:nvSpPr>
        <p:spPr>
          <a:xfrm>
            <a:off x="266700" y="3787676"/>
            <a:ext cx="1130397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Bénissez sans fin le Dieu qui nous sauve,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Il a rendu nos âmes à la vie.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Louez le Seigneur, nous sommes à lui,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Qu’il est grand, son amour pour nous !</a:t>
            </a:r>
            <a:endParaRPr lang="fr-FR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72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D0C04-0DA9-D2E1-201A-73BEFDD99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80CDDB2-6568-B295-1951-84E4FAA3B234}"/>
              </a:ext>
            </a:extLst>
          </p:cNvPr>
          <p:cNvSpPr txBox="1"/>
          <p:nvPr/>
        </p:nvSpPr>
        <p:spPr>
          <a:xfrm>
            <a:off x="361950" y="2151727"/>
            <a:ext cx="114681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Acclamez votre Dieu sur toute la terre,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Célébrez-le par vos chants de joie !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Acclamez votre Dieu, Il est la lumière,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Éternel est son amour !</a:t>
            </a:r>
          </a:p>
        </p:txBody>
      </p:sp>
    </p:spTree>
    <p:extLst>
      <p:ext uri="{BB962C8B-B14F-4D97-AF65-F5344CB8AC3E}">
        <p14:creationId xmlns:p14="http://schemas.microsoft.com/office/powerpoint/2010/main" val="2267607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67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BB8A6-3AAA-FAEB-4341-357DB15E5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A332E6A-288C-D615-E4CD-31F812462331}"/>
              </a:ext>
            </a:extLst>
          </p:cNvPr>
          <p:cNvSpPr txBox="1"/>
          <p:nvPr/>
        </p:nvSpPr>
        <p:spPr>
          <a:xfrm>
            <a:off x="266700" y="76200"/>
            <a:ext cx="1192530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1" cap="small" dirty="0">
                <a:latin typeface="Arial Black" panose="020B0A04020102020204" pitchFamily="34" charset="0"/>
              </a:rPr>
              <a:t>Gloria, gloria, in </a:t>
            </a:r>
            <a:r>
              <a:rPr lang="fr-FR" sz="4000" b="1" cap="small" dirty="0" err="1">
                <a:latin typeface="Arial Black" panose="020B0A04020102020204" pitchFamily="34" charset="0"/>
              </a:rPr>
              <a:t>excelsis</a:t>
            </a:r>
            <a:r>
              <a:rPr lang="fr-FR" sz="4000" b="1" cap="small" dirty="0">
                <a:latin typeface="Arial Black" panose="020B0A04020102020204" pitchFamily="34" charset="0"/>
              </a:rPr>
              <a:t> Deo (bis)</a:t>
            </a:r>
          </a:p>
          <a:p>
            <a:endParaRPr lang="fr-FR" sz="4000" b="1" cap="small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Et paix sur la terre aux hommes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qu’il aime.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te louons, nous te bénissons,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t’adorons,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te glorifions, nous te rendons grâce,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Pour ton immense gloire,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Seigneur Dieu, Roi du ciel,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Dieu le Père tout-puissant.</a:t>
            </a:r>
          </a:p>
        </p:txBody>
      </p:sp>
    </p:spTree>
    <p:extLst>
      <p:ext uri="{BB962C8B-B14F-4D97-AF65-F5344CB8AC3E}">
        <p14:creationId xmlns:p14="http://schemas.microsoft.com/office/powerpoint/2010/main" val="4076649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63B78F-4574-78D6-AAD6-6B1DAB3DBA0A}"/>
              </a:ext>
            </a:extLst>
          </p:cNvPr>
          <p:cNvSpPr txBox="1"/>
          <p:nvPr/>
        </p:nvSpPr>
        <p:spPr>
          <a:xfrm>
            <a:off x="266700" y="46368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Seigneur, Fils unique, Jésus Christ,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Seigneur Dieu, Agneau de Dieu,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le Fils du Père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enlèves les péchés du monde, prends pitié de nous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enlèves les péchés du monde, reçois notre prière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es assis à la droite du Père,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prends pitié de nous.</a:t>
            </a:r>
          </a:p>
        </p:txBody>
      </p:sp>
    </p:spTree>
    <p:extLst>
      <p:ext uri="{BB962C8B-B14F-4D97-AF65-F5344CB8AC3E}">
        <p14:creationId xmlns:p14="http://schemas.microsoft.com/office/powerpoint/2010/main" val="1763970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73F397-A182-51FB-B011-DFCAA0E8047B}"/>
              </a:ext>
            </a:extLst>
          </p:cNvPr>
          <p:cNvSpPr txBox="1"/>
          <p:nvPr/>
        </p:nvSpPr>
        <p:spPr>
          <a:xfrm>
            <a:off x="381000" y="785446"/>
            <a:ext cx="121890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Car toi seul es saint,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Seigneur,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Toi seul es le Très-Haut :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Christ,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avec le Saint-Esprit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Dans la gloire de Dieu le Père. Amen.</a:t>
            </a:r>
          </a:p>
        </p:txBody>
      </p:sp>
    </p:spTree>
    <p:extLst>
      <p:ext uri="{BB962C8B-B14F-4D97-AF65-F5344CB8AC3E}">
        <p14:creationId xmlns:p14="http://schemas.microsoft.com/office/powerpoint/2010/main" val="108579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D6808-E8FE-AB36-77AE-56C697808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8059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8B2B63-EECE-6C0C-1D26-322516A0C42D}"/>
              </a:ext>
            </a:extLst>
          </p:cNvPr>
          <p:cNvSpPr/>
          <p:nvPr/>
        </p:nvSpPr>
        <p:spPr>
          <a:xfrm>
            <a:off x="860685" y="153796"/>
            <a:ext cx="21355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Psaume</a:t>
            </a:r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4AD568-6A85-1129-9CC3-705D7152F3E8}"/>
              </a:ext>
            </a:extLst>
          </p:cNvPr>
          <p:cNvSpPr/>
          <p:nvPr/>
        </p:nvSpPr>
        <p:spPr>
          <a:xfrm>
            <a:off x="1119573" y="1947428"/>
            <a:ext cx="995285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La vigne du Seigneur de l’univers , </a:t>
            </a:r>
          </a:p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c’est la maison d’Israël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D3E0DB-A047-7FFF-E0CD-804D7CC86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323" y="3885321"/>
            <a:ext cx="2807677" cy="26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51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397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26E59B-2793-7C45-CC97-0110D9A61419}"/>
              </a:ext>
            </a:extLst>
          </p:cNvPr>
          <p:cNvSpPr/>
          <p:nvPr/>
        </p:nvSpPr>
        <p:spPr>
          <a:xfrm>
            <a:off x="1917435" y="2967335"/>
            <a:ext cx="83571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Par Jésus , la pierre d’angle, </a:t>
            </a:r>
          </a:p>
          <a:p>
            <a:pPr algn="ctr"/>
            <a:r>
              <a:rPr lang="fr-FR" sz="40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exauce-nous Seigneur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3EEC43-875E-C65A-BAB2-2555DC4C0F2E}"/>
              </a:ext>
            </a:extLst>
          </p:cNvPr>
          <p:cNvSpPr/>
          <p:nvPr/>
        </p:nvSpPr>
        <p:spPr>
          <a:xfrm>
            <a:off x="1228988" y="593412"/>
            <a:ext cx="37160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Prière universelle </a:t>
            </a:r>
          </a:p>
        </p:txBody>
      </p:sp>
    </p:spTree>
    <p:extLst>
      <p:ext uri="{BB962C8B-B14F-4D97-AF65-F5344CB8AC3E}">
        <p14:creationId xmlns:p14="http://schemas.microsoft.com/office/powerpoint/2010/main" val="713615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197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02FA2FF-1008-7C05-1D04-E0BED98B7E94}"/>
              </a:ext>
            </a:extLst>
          </p:cNvPr>
          <p:cNvSpPr txBox="1"/>
          <p:nvPr/>
        </p:nvSpPr>
        <p:spPr>
          <a:xfrm>
            <a:off x="266700" y="762000"/>
            <a:ext cx="1123363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Sanctus, Sanctus, Sanctus</a:t>
            </a:r>
            <a:b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Dominus Deus Sabaoth,</a:t>
            </a:r>
            <a:b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Sanctus, Sanctus, Sanctus Deus Sabaoth,</a:t>
            </a:r>
            <a:endParaRPr lang="fr-FR" sz="3600" b="0" i="0" cap="small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indent="0" algn="l">
              <a:buNone/>
            </a:pPr>
            <a:endParaRPr lang="fr-FR" sz="3600" b="0" i="0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indent="0" algn="l">
              <a:buNone/>
            </a:pPr>
            <a:r>
              <a:rPr lang="fr-FR" sz="36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Pleni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fr-FR" sz="36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sunt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fr-FR" sz="36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caeli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et terra gloria tua.</a:t>
            </a:r>
            <a:b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en-US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Hosanna, </a:t>
            </a:r>
            <a:r>
              <a:rPr lang="en-US" sz="3600" b="1" i="0" cap="small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hosanna,hosanna</a:t>
            </a:r>
            <a:r>
              <a:rPr lang="en-US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in excelsis.</a:t>
            </a:r>
            <a:r>
              <a:rPr lang="fr-FR" sz="3600" b="0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(</a:t>
            </a:r>
            <a:r>
              <a:rPr lang="fr-FR" sz="36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2x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)</a:t>
            </a:r>
          </a:p>
          <a:p>
            <a:pPr indent="0" algn="l">
              <a:buNone/>
            </a:pPr>
            <a:endParaRPr lang="fr-FR" sz="3600" b="0" i="0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  <a:p>
            <a:pPr indent="0" algn="l">
              <a:buNone/>
            </a:pP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Benedictus qui </a:t>
            </a:r>
            <a:r>
              <a:rPr lang="fr-FR" sz="36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venit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in nomine Domini</a:t>
            </a:r>
            <a:b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Hosanna, hosanna, hosanna in </a:t>
            </a:r>
            <a:r>
              <a:rPr lang="fr-FR" sz="3600" b="1" i="0" cap="small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excelsis</a:t>
            </a:r>
            <a:r>
              <a:rPr lang="fr-FR" sz="3600" b="1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.</a:t>
            </a:r>
            <a:r>
              <a:rPr lang="fr-FR" sz="3600" b="0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(</a:t>
            </a:r>
            <a:r>
              <a:rPr lang="fr-FR" sz="36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2x</a:t>
            </a:r>
            <a:r>
              <a:rPr lang="fr-FR" sz="36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)</a:t>
            </a:r>
            <a:endParaRPr lang="fr-FR" sz="3600" b="0" i="0" dirty="0">
              <a:solidFill>
                <a:srgbClr val="444444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88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0254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2A70F2F-1AAA-4AD1-4066-3BBCDC8189A8}"/>
              </a:ext>
            </a:extLst>
          </p:cNvPr>
          <p:cNvSpPr txBox="1"/>
          <p:nvPr/>
        </p:nvSpPr>
        <p:spPr>
          <a:xfrm>
            <a:off x="655026" y="2286000"/>
            <a:ext cx="1049361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Gloire à toi qui étais mort,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Gloire à toi qui es vivant.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Notre Sauveur et notre Dieu,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viens, Seigneur Jésus 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FD467A-2CA3-8222-82B1-D732A7099BD5}"/>
              </a:ext>
            </a:extLst>
          </p:cNvPr>
          <p:cNvSpPr/>
          <p:nvPr/>
        </p:nvSpPr>
        <p:spPr>
          <a:xfrm>
            <a:off x="232236" y="757535"/>
            <a:ext cx="22573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Anamnèse</a:t>
            </a:r>
          </a:p>
        </p:txBody>
      </p:sp>
    </p:spTree>
    <p:extLst>
      <p:ext uri="{BB962C8B-B14F-4D97-AF65-F5344CB8AC3E}">
        <p14:creationId xmlns:p14="http://schemas.microsoft.com/office/powerpoint/2010/main" val="2796087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3562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05530E4-0E08-C836-2412-3D885A7FD813}"/>
              </a:ext>
            </a:extLst>
          </p:cNvPr>
          <p:cNvSpPr txBox="1"/>
          <p:nvPr/>
        </p:nvSpPr>
        <p:spPr>
          <a:xfrm>
            <a:off x="567104" y="656492"/>
            <a:ext cx="1005400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Agnus Dei qui </a:t>
            </a:r>
            <a:r>
              <a:rPr lang="fr-FR" sz="40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tollis</a:t>
            </a:r>
            <a:r>
              <a:rPr lang="fr-FR" sz="4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peccata </a:t>
            </a:r>
            <a:r>
              <a:rPr lang="fr-FR" sz="40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mundi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b="0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Miserere </a:t>
            </a:r>
            <a:r>
              <a:rPr lang="fr-FR" sz="4000" b="0" i="0" cap="small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nobis</a:t>
            </a:r>
            <a:br>
              <a:rPr lang="fr-FR" sz="4000" dirty="0">
                <a:latin typeface="Arial Black" panose="020B0A04020102020204" pitchFamily="34" charset="0"/>
              </a:rPr>
            </a:br>
            <a:endParaRPr lang="fr-FR" sz="4000" dirty="0"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Agnus Dei qui </a:t>
            </a:r>
            <a:r>
              <a:rPr kumimoji="0" lang="fr-FR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tollis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peccata </a:t>
            </a:r>
            <a:r>
              <a:rPr kumimoji="0" lang="fr-FR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mundi</a:t>
            </a:r>
            <a:b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fr-FR" sz="4000" b="0" i="0" u="none" strike="noStrike" kern="1200" cap="small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Miserere </a:t>
            </a:r>
            <a:r>
              <a:rPr kumimoji="0" lang="fr-FR" sz="4000" b="0" i="0" u="none" strike="noStrike" kern="1200" cap="small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nobis</a:t>
            </a:r>
            <a:b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r>
              <a:rPr lang="fr-FR" sz="4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Agnus Dei qui </a:t>
            </a:r>
            <a:r>
              <a:rPr lang="fr-FR" sz="40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tollis</a:t>
            </a:r>
            <a:r>
              <a:rPr lang="fr-FR" sz="4000" b="0" i="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peccata </a:t>
            </a:r>
            <a:r>
              <a:rPr lang="fr-FR" sz="4000" b="0" i="0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mundi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b="0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Dona </a:t>
            </a:r>
            <a:r>
              <a:rPr lang="fr-FR" sz="4000" b="0" i="0" cap="small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nobis</a:t>
            </a:r>
            <a:r>
              <a:rPr lang="fr-FR" sz="4000" b="0" i="0" cap="small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fr-FR" sz="4000" b="0" i="0" cap="small" dirty="0" err="1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pacem</a:t>
            </a:r>
            <a:endParaRPr lang="fr-FR" sz="4000" cap="small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010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980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6F7727-EB3C-B2A5-1543-17ABEFDE328E}"/>
              </a:ext>
            </a:extLst>
          </p:cNvPr>
          <p:cNvSpPr txBox="1"/>
          <p:nvPr/>
        </p:nvSpPr>
        <p:spPr>
          <a:xfrm>
            <a:off x="216877" y="762000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889A24-7411-E150-6969-ED430951B48F}"/>
              </a:ext>
            </a:extLst>
          </p:cNvPr>
          <p:cNvSpPr txBox="1"/>
          <p:nvPr/>
        </p:nvSpPr>
        <p:spPr>
          <a:xfrm>
            <a:off x="266700" y="3967481"/>
            <a:ext cx="115443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Le Pain que nous mangeons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est communion au Corps du Christ </a:t>
            </a:r>
          </a:p>
        </p:txBody>
      </p:sp>
    </p:spTree>
    <p:extLst>
      <p:ext uri="{BB962C8B-B14F-4D97-AF65-F5344CB8AC3E}">
        <p14:creationId xmlns:p14="http://schemas.microsoft.com/office/powerpoint/2010/main" val="1637642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3D27-F710-AA76-DF5F-516DEDC3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1765070-F249-937B-D4CA-DDDB30F35865}"/>
              </a:ext>
            </a:extLst>
          </p:cNvPr>
          <p:cNvSpPr txBox="1"/>
          <p:nvPr/>
        </p:nvSpPr>
        <p:spPr>
          <a:xfrm>
            <a:off x="216877" y="762000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B45BE8-028A-32D4-7343-02E48B4E49FD}"/>
              </a:ext>
            </a:extLst>
          </p:cNvPr>
          <p:cNvSpPr txBox="1"/>
          <p:nvPr/>
        </p:nvSpPr>
        <p:spPr>
          <a:xfrm>
            <a:off x="266700" y="4055403"/>
            <a:ext cx="114681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Venons les mains tendues,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nous rassasier de Jésus Christ !</a:t>
            </a:r>
          </a:p>
        </p:txBody>
      </p:sp>
    </p:spTree>
    <p:extLst>
      <p:ext uri="{BB962C8B-B14F-4D97-AF65-F5344CB8AC3E}">
        <p14:creationId xmlns:p14="http://schemas.microsoft.com/office/powerpoint/2010/main" val="3343431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2B296-7676-AC4D-11AC-F83767031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6F8C40-AD6E-CA33-C5BF-5864FB5311D5}"/>
              </a:ext>
            </a:extLst>
          </p:cNvPr>
          <p:cNvSpPr txBox="1"/>
          <p:nvPr/>
        </p:nvSpPr>
        <p:spPr>
          <a:xfrm>
            <a:off x="216877" y="762000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BCA8BD-28C6-F8D3-5824-09C030BF34CD}"/>
              </a:ext>
            </a:extLst>
          </p:cNvPr>
          <p:cNvSpPr txBox="1"/>
          <p:nvPr/>
        </p:nvSpPr>
        <p:spPr>
          <a:xfrm>
            <a:off x="266700" y="4160912"/>
            <a:ext cx="111105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L’Esprit qui nous unit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fait de nous tous le Corps du Christ !</a:t>
            </a:r>
          </a:p>
        </p:txBody>
      </p:sp>
    </p:spTree>
    <p:extLst>
      <p:ext uri="{BB962C8B-B14F-4D97-AF65-F5344CB8AC3E}">
        <p14:creationId xmlns:p14="http://schemas.microsoft.com/office/powerpoint/2010/main" val="1691094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2CCE3-681F-038A-ED64-534E586C7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FB21D9C-75DE-481F-D485-036404625B7C}"/>
              </a:ext>
            </a:extLst>
          </p:cNvPr>
          <p:cNvSpPr txBox="1"/>
          <p:nvPr/>
        </p:nvSpPr>
        <p:spPr>
          <a:xfrm>
            <a:off x="216877" y="762000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CAD80B-1AD8-6261-DB57-7364A58879B0}"/>
              </a:ext>
            </a:extLst>
          </p:cNvPr>
          <p:cNvSpPr txBox="1"/>
          <p:nvPr/>
        </p:nvSpPr>
        <p:spPr>
          <a:xfrm>
            <a:off x="216877" y="3932312"/>
            <a:ext cx="119179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Le Corps que nous formons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est signe du Ressuscité !</a:t>
            </a:r>
          </a:p>
        </p:txBody>
      </p:sp>
    </p:spTree>
    <p:extLst>
      <p:ext uri="{BB962C8B-B14F-4D97-AF65-F5344CB8AC3E}">
        <p14:creationId xmlns:p14="http://schemas.microsoft.com/office/powerpoint/2010/main" val="102635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97871-4A58-1C46-8438-8ED235E90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1ED5A4C-5ED4-A5C9-E9E9-F83D7983BFA5}"/>
              </a:ext>
            </a:extLst>
          </p:cNvPr>
          <p:cNvSpPr txBox="1"/>
          <p:nvPr/>
        </p:nvSpPr>
        <p:spPr>
          <a:xfrm>
            <a:off x="216877" y="762000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6DC40CA-E011-C4F2-FADF-9CACC5ADF579}"/>
              </a:ext>
            </a:extLst>
          </p:cNvPr>
          <p:cNvSpPr txBox="1"/>
          <p:nvPr/>
        </p:nvSpPr>
        <p:spPr>
          <a:xfrm>
            <a:off x="380999" y="4196081"/>
            <a:ext cx="10556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Vivons de Jésus Christ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et témoignons de son amour !</a:t>
            </a:r>
          </a:p>
        </p:txBody>
      </p:sp>
    </p:spTree>
    <p:extLst>
      <p:ext uri="{BB962C8B-B14F-4D97-AF65-F5344CB8AC3E}">
        <p14:creationId xmlns:p14="http://schemas.microsoft.com/office/powerpoint/2010/main" val="1994196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5E42B-4879-3CD4-5E2E-B5E84838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D4BAA2B-C7BD-0DEA-682C-A38ED954A55C}"/>
              </a:ext>
            </a:extLst>
          </p:cNvPr>
          <p:cNvSpPr txBox="1"/>
          <p:nvPr/>
        </p:nvSpPr>
        <p:spPr>
          <a:xfrm>
            <a:off x="216877" y="762000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740260-2536-FB33-421D-E5DCF1EF1F14}"/>
              </a:ext>
            </a:extLst>
          </p:cNvPr>
          <p:cNvSpPr txBox="1"/>
          <p:nvPr/>
        </p:nvSpPr>
        <p:spPr>
          <a:xfrm>
            <a:off x="266699" y="4196081"/>
            <a:ext cx="111984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Allons sans avoir peur,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est toujours avec nous ! </a:t>
            </a:r>
          </a:p>
        </p:txBody>
      </p:sp>
    </p:spTree>
    <p:extLst>
      <p:ext uri="{BB962C8B-B14F-4D97-AF65-F5344CB8AC3E}">
        <p14:creationId xmlns:p14="http://schemas.microsoft.com/office/powerpoint/2010/main" val="1837361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994CD-4F0E-CCC2-806F-341772E50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AC1927-1185-4A32-606F-01BB8760F385}"/>
              </a:ext>
            </a:extLst>
          </p:cNvPr>
          <p:cNvSpPr txBox="1"/>
          <p:nvPr/>
        </p:nvSpPr>
        <p:spPr>
          <a:xfrm>
            <a:off x="381000" y="2151727"/>
            <a:ext cx="11594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JÉSUS CHRIST POUR NOUS SE DONNE!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CORPS LIVRÉ, SANG VERSÉ,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VIE DONNÉE POUR TOUS LES HOMMES.</a:t>
            </a:r>
          </a:p>
        </p:txBody>
      </p:sp>
    </p:spTree>
    <p:extLst>
      <p:ext uri="{BB962C8B-B14F-4D97-AF65-F5344CB8AC3E}">
        <p14:creationId xmlns:p14="http://schemas.microsoft.com/office/powerpoint/2010/main" val="18665475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155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C18E1C5-F660-ED2A-75A5-3C8FB44ABB95}"/>
              </a:ext>
            </a:extLst>
          </p:cNvPr>
          <p:cNvSpPr txBox="1"/>
          <p:nvPr/>
        </p:nvSpPr>
        <p:spPr>
          <a:xfrm>
            <a:off x="531935" y="762000"/>
            <a:ext cx="101946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bâtir un monde nouveau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bâtir un monde meilleur</a:t>
            </a:r>
          </a:p>
          <a:p>
            <a:pPr algn="l">
              <a:buNone/>
            </a:pPr>
            <a:endParaRPr lang="fr-FR" sz="3600" dirty="0">
              <a:effectLst/>
              <a:latin typeface="Arial Black" panose="020B0A04020102020204" pitchFamily="34" charset="0"/>
            </a:endParaRPr>
          </a:p>
          <a:p>
            <a:pPr algn="l">
              <a:buNone/>
            </a:pPr>
            <a:endParaRPr lang="fr-FR" sz="3600" dirty="0">
              <a:latin typeface="Arial Black" panose="020B0A04020102020204" pitchFamily="34" charset="0"/>
            </a:endParaRPr>
          </a:p>
          <a:p>
            <a:pPr algn="l">
              <a:buNone/>
            </a:pPr>
            <a:r>
              <a:rPr lang="fr-FR" sz="3600" dirty="0">
                <a:effectLst/>
                <a:latin typeface="Arial Black" panose="020B0A04020102020204" pitchFamily="34" charset="0"/>
              </a:rPr>
              <a:t>Là où se trouve la haine</a:t>
            </a:r>
          </a:p>
          <a:p>
            <a:pPr algn="l">
              <a:buNone/>
            </a:pPr>
            <a:r>
              <a:rPr lang="fr-FR" sz="3600" dirty="0">
                <a:effectLst/>
                <a:latin typeface="Arial Black" panose="020B0A04020102020204" pitchFamily="34" charset="0"/>
              </a:rPr>
              <a:t>Que nous annoncions l’amour</a:t>
            </a:r>
          </a:p>
          <a:p>
            <a:pPr algn="l">
              <a:buNone/>
            </a:pPr>
            <a:r>
              <a:rPr lang="fr-FR" sz="3600" dirty="0">
                <a:effectLst/>
                <a:latin typeface="Arial Black" panose="020B0A04020102020204" pitchFamily="34" charset="0"/>
              </a:rPr>
              <a:t>Là où se trouve l’offense</a:t>
            </a:r>
          </a:p>
          <a:p>
            <a:pPr algn="l">
              <a:buNone/>
            </a:pPr>
            <a:r>
              <a:rPr lang="fr-FR" sz="3600" dirty="0">
                <a:effectLst/>
                <a:latin typeface="Arial Black" panose="020B0A04020102020204" pitchFamily="34" charset="0"/>
              </a:rPr>
              <a:t>Que nous apportions le pardon</a:t>
            </a:r>
          </a:p>
        </p:txBody>
      </p:sp>
    </p:spTree>
    <p:extLst>
      <p:ext uri="{BB962C8B-B14F-4D97-AF65-F5344CB8AC3E}">
        <p14:creationId xmlns:p14="http://schemas.microsoft.com/office/powerpoint/2010/main" val="1021700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272F8F6-2C65-D1B1-FB29-52FD7CD6FE2D}"/>
              </a:ext>
            </a:extLst>
          </p:cNvPr>
          <p:cNvSpPr txBox="1"/>
          <p:nvPr/>
        </p:nvSpPr>
        <p:spPr>
          <a:xfrm>
            <a:off x="381000" y="762000"/>
            <a:ext cx="117318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bâtir un monde nouveau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bâtir un monde meilleur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8A7F2A-EBA7-1758-540D-398BA8C94975}"/>
              </a:ext>
            </a:extLst>
          </p:cNvPr>
          <p:cNvSpPr txBox="1"/>
          <p:nvPr/>
        </p:nvSpPr>
        <p:spPr>
          <a:xfrm>
            <a:off x="381000" y="3429000"/>
            <a:ext cx="10591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.</a:t>
            </a:r>
            <a:r>
              <a:rPr lang="fr-FR" sz="3600" dirty="0">
                <a:latin typeface="Arial Black" panose="020B0A04020102020204" pitchFamily="34" charset="0"/>
              </a:rPr>
              <a:t>Là où se trouve la discorde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Que nous bâtissions la paix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Là où se trouve l’erreur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Que nous proclamions la vérité</a:t>
            </a:r>
          </a:p>
        </p:txBody>
      </p:sp>
    </p:spTree>
    <p:extLst>
      <p:ext uri="{BB962C8B-B14F-4D97-AF65-F5344CB8AC3E}">
        <p14:creationId xmlns:p14="http://schemas.microsoft.com/office/powerpoint/2010/main" val="4749575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678E8-8FB4-B702-FFED-664619212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F3DB7FD-3C94-3985-D096-A87D6E2738EA}"/>
              </a:ext>
            </a:extLst>
          </p:cNvPr>
          <p:cNvSpPr txBox="1"/>
          <p:nvPr/>
        </p:nvSpPr>
        <p:spPr>
          <a:xfrm>
            <a:off x="381000" y="762000"/>
            <a:ext cx="117318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bâtir un monde nouveau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bâtir un monde meilleur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48CD369-F443-1EE0-94BB-1200CC34204B}"/>
              </a:ext>
            </a:extLst>
          </p:cNvPr>
          <p:cNvSpPr txBox="1"/>
          <p:nvPr/>
        </p:nvSpPr>
        <p:spPr>
          <a:xfrm>
            <a:off x="381000" y="3429000"/>
            <a:ext cx="10591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Là où se trouve la tristesse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Que nous suscitions la joie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Là où se trouvent les ténèbres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Que nous répandions la lumière</a:t>
            </a:r>
            <a:endParaRPr lang="fr-FR" sz="4000" dirty="0"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935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39FF8-EE5C-119E-88BC-5656740E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DCBB12F-3BCE-891A-A987-848FE4288BD2}"/>
              </a:ext>
            </a:extLst>
          </p:cNvPr>
          <p:cNvSpPr txBox="1"/>
          <p:nvPr/>
        </p:nvSpPr>
        <p:spPr>
          <a:xfrm>
            <a:off x="838200" y="2274838"/>
            <a:ext cx="117318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bâtir un monde nouveau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Dans la joie tu nous envoies Seigneur </a:t>
            </a:r>
          </a:p>
          <a:p>
            <a:pPr algn="l">
              <a:buNone/>
            </a:pPr>
            <a:r>
              <a:rPr lang="fr-FR" sz="3600" cap="small" dirty="0">
                <a:effectLst/>
                <a:latin typeface="Arial Black" panose="020B0A04020102020204" pitchFamily="34" charset="0"/>
              </a:rPr>
              <a:t>bâtir un monde meilleur</a:t>
            </a:r>
          </a:p>
        </p:txBody>
      </p:sp>
    </p:spTree>
    <p:extLst>
      <p:ext uri="{BB962C8B-B14F-4D97-AF65-F5344CB8AC3E}">
        <p14:creationId xmlns:p14="http://schemas.microsoft.com/office/powerpoint/2010/main" val="3713877854"/>
      </p:ext>
    </p:extLst>
  </p:cSld>
  <p:clrMapOvr>
    <a:masterClrMapping/>
  </p:clrMapOvr>
</p:sld>
</file>

<file path=ppt/theme/theme1.xml><?xml version="1.0" encoding="utf-8"?>
<a:theme xmlns:a="http://schemas.openxmlformats.org/drawingml/2006/main" name="Dégradé sombre">
  <a:themeElements>
    <a:clrScheme name="Dégradé sombre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92</TotalTime>
  <Words>891</Words>
  <Application>Microsoft Office PowerPoint</Application>
  <PresentationFormat>Grand écran</PresentationFormat>
  <Paragraphs>128</Paragraphs>
  <Slides>31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6" baseType="lpstr">
      <vt:lpstr>Aptos</vt:lpstr>
      <vt:lpstr>Arial</vt:lpstr>
      <vt:lpstr>Arial Black</vt:lpstr>
      <vt:lpstr>Arial Nova Light</vt:lpstr>
      <vt:lpstr>Dégradé sombre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JOUGLET Myriam</dc:creator>
  <cp:lastModifiedBy>Christine PENIN</cp:lastModifiedBy>
  <cp:revision>2</cp:revision>
  <dcterms:created xsi:type="dcterms:W3CDTF">2026-09-14T16:54:07Z</dcterms:created>
  <dcterms:modified xsi:type="dcterms:W3CDTF">2026-09-27T14:43:16Z</dcterms:modified>
</cp:coreProperties>
</file>