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6" r:id="rId2"/>
    <p:sldId id="258" r:id="rId3"/>
    <p:sldId id="260" r:id="rId4"/>
    <p:sldId id="261" r:id="rId5"/>
    <p:sldId id="259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1" r:id="rId25"/>
    <p:sldId id="280" r:id="rId26"/>
    <p:sldId id="282" r:id="rId27"/>
    <p:sldId id="283" r:id="rId28"/>
    <p:sldId id="284" r:id="rId29"/>
    <p:sldId id="285" r:id="rId30"/>
    <p:sldId id="286" r:id="rId31"/>
    <p:sldId id="288" r:id="rId32"/>
    <p:sldId id="289" r:id="rId33"/>
    <p:sldId id="287" r:id="rId34"/>
    <p:sldId id="290" r:id="rId3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67" autoAdjust="0"/>
    <p:restoredTop sz="94660"/>
  </p:normalViewPr>
  <p:slideViewPr>
    <p:cSldViewPr snapToGrid="0" showGuides="1">
      <p:cViewPr varScale="1">
        <p:scale>
          <a:sx n="105" d="100"/>
          <a:sy n="105" d="100"/>
        </p:scale>
        <p:origin x="71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70E4A9-CC10-4973-BB36-90708644DDA6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250391-8C8A-4703-84E0-87D56F5C81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89331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250391-8C8A-4703-84E0-87D56F5C816A}" type="slidenum">
              <a:rPr lang="fr-FR" smtClean="0"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77268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FFA911-20B1-AF78-B5A3-DC04F4AFCA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6F5E0C3-C389-7048-DA29-4FC303F617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C43CB9-38A4-24B0-4347-9892A2F48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7BE8B-4DCB-4A9C-B4BB-8EE493F3E01A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267B0F7-DFC2-1C5E-7907-342A1391D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732584-12BA-971A-BCD0-15289CF65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E0C70-D0FE-4BCA-A280-AEFF20C5594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4107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E6AD2B-A5AB-EC41-F37A-918463CA8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FB77042-49D3-D4B4-81C6-250821AC9E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8F843BD-443D-656D-00DA-66B00F37F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7BE8B-4DCB-4A9C-B4BB-8EE493F3E01A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F3EFED1-1750-297F-D546-61681FF83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51837D7-9A43-F04B-9877-28C7638F4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E0C70-D0FE-4BCA-A280-AEFF20C5594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8516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3C4F40-3F6B-4368-6D96-794BF8D73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6C522B5-9501-7259-A798-B7311CDB9E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BDE6848-0493-0149-CA95-21FF664EC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7BE8B-4DCB-4A9C-B4BB-8EE493F3E01A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7F58B13-A2F4-2254-5B39-25DA25AB2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4465902-E0D5-A718-B0D7-9507A688F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E0C70-D0FE-4BCA-A280-AEFF20C5594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44572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6BCBC9-ABE1-E735-CFAA-183B4953F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E284855-951A-190E-B0F9-AFF6DE8957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120C94D-72DE-3922-10B0-A72F0B62CC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0543F15-A08A-BA5F-6504-64727A47D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7BE8B-4DCB-4A9C-B4BB-8EE493F3E01A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71AF33D-BD8E-0CF0-45D1-F345F8F49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61FACF7-56FF-7D97-0EA2-274A487F6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E0C70-D0FE-4BCA-A280-AEFF20C5594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9771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DED758-67BA-A824-FF06-136EAF9AD0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26DAF37-35A9-D498-BD61-9F4A1C4039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86E7E87-E214-A2EC-502C-9D159FA17A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E424D01-E0E8-7A7E-D0CB-D55AA2898C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F3D3365-7C66-14F1-AACE-0A2F46FB20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59DE30C7-FA9F-F048-CC9A-8525493DAA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7BE8B-4DCB-4A9C-B4BB-8EE493F3E01A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F3ABA80-4291-49DC-1243-4DEA6E3F2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334F017-09EB-3227-2FD7-CC21C0377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E0C70-D0FE-4BCA-A280-AEFF20C5594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7315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B440CC-501B-F131-5891-0603635B8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915F731-5BD6-9C54-A703-22DD39830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7BE8B-4DCB-4A9C-B4BB-8EE493F3E01A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564912F-EFBF-45A9-D739-61106A44B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7B0E0ED-495C-4D43-EF64-0E2348110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E0C70-D0FE-4BCA-A280-AEFF20C5594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5853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B1BB2321-CC82-D522-9E90-8C4B362A82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7BE8B-4DCB-4A9C-B4BB-8EE493F3E01A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1F1B30A-22CB-33E9-AB5B-383B66CC3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AFD8CD4-E9A0-E176-869B-EC2416A51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E0C70-D0FE-4BCA-A280-AEFF20C5594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90539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72FE7A-F9FE-3980-D4CF-2E62D1122E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58E9E8D-A3A7-71A4-DB1B-7646D8AC74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F94C004-4DA3-1395-81B4-B97BDD5B84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33817C6-3A8C-60D3-F0B1-0420E3B05D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7BE8B-4DCB-4A9C-B4BB-8EE493F3E01A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2205FA9-D94F-0EE5-6A41-09AAA8CF2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51E76CD-14FA-C257-1040-512391AC2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E0C70-D0FE-4BCA-A280-AEFF20C5594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5176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F35DB6-2564-1BFA-8B07-E24EF9FE6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E4B7C27-45A7-DA47-BA17-314FA79DAF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C86EEC8-227F-9162-FCD9-6B3618E424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EA9B505-9405-A239-8D94-C50A83FCD7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7BE8B-4DCB-4A9C-B4BB-8EE493F3E01A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DF9E78A-D429-E5AC-8B67-E1A31262F3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44A488D-7AB7-0C81-2344-51FDCD4FE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E0C70-D0FE-4BCA-A280-AEFF20C5594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95704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F0E1AF-796E-6F53-EAB3-782FFF9B05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3156C66-03B2-BB31-794A-9EF2041A45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9112A61-886F-F590-F3C4-2069C503AE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7BE8B-4DCB-4A9C-B4BB-8EE493F3E01A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21AF628-4DC7-BD1C-91BB-FBE6FCD1D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0F0D9E2-A6B2-79F7-B1A8-7706E4803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E0C70-D0FE-4BCA-A280-AEFF20C5594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4787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93462C94-DF27-FD71-BBF9-C97602FB52F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D285A50-ED12-10A1-35EF-2CFD45A8AA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AE901EF-3165-A6D0-9CDF-910254C2B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7BE8B-4DCB-4A9C-B4BB-8EE493F3E01A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16E201B-512F-981B-6AE8-5EB997B102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73EDF7D-E24D-4723-1040-51961E0A9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E0C70-D0FE-4BCA-A280-AEFF20C5594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4359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F0DAE13A-9804-B30C-A5C0-6687889FF2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E91CDCB-3C94-1D1F-8986-A88FA6D7B5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E42F656-0B1B-8614-5698-5A82B81191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617BE8B-4DCB-4A9C-B4BB-8EE493F3E01A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5E37AE4-F463-BEF6-B582-E1E4B53DE6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AB46436-CA7B-3B0A-E573-4CAB5640FB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88E0C70-D0FE-4BCA-A280-AEFF20C5594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410301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0D1355AF-62F6-E307-0683-6542259088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493846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A821FF1-1A16-1A7C-6AE4-44622D12ED0B}"/>
              </a:ext>
            </a:extLst>
          </p:cNvPr>
          <p:cNvSpPr/>
          <p:nvPr/>
        </p:nvSpPr>
        <p:spPr>
          <a:xfrm>
            <a:off x="4350223" y="3203680"/>
            <a:ext cx="7673896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fr-FR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 Tous ceux que vous trouverez , </a:t>
            </a:r>
          </a:p>
          <a:p>
            <a:pPr algn="ctr"/>
            <a:r>
              <a:rPr lang="fr-FR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invitez-les à la noce… </a:t>
            </a:r>
            <a:r>
              <a:rPr lang="fr-FR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» </a:t>
            </a:r>
            <a:r>
              <a:rPr lang="fr-FR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Mathieu 22, 2</a:t>
            </a:r>
            <a:endParaRPr lang="fr-FR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C7750E1-A000-021B-3AB7-584B8FD7F249}"/>
              </a:ext>
            </a:extLst>
          </p:cNvPr>
          <p:cNvSpPr/>
          <p:nvPr/>
        </p:nvSpPr>
        <p:spPr>
          <a:xfrm>
            <a:off x="4865522" y="0"/>
            <a:ext cx="6722739" cy="42165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fr-FR" sz="1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fr-FR" sz="4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28</a:t>
            </a:r>
            <a:r>
              <a:rPr lang="fr-FR" sz="4000" b="1" cap="none" spc="0" baseline="30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ème</a:t>
            </a:r>
            <a:r>
              <a:rPr lang="fr-FR" sz="4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dimanche </a:t>
            </a:r>
          </a:p>
          <a:p>
            <a:pPr algn="ctr"/>
            <a:r>
              <a:rPr lang="fr-FR" sz="4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du temps ordinaire</a:t>
            </a:r>
          </a:p>
          <a:p>
            <a:pPr algn="ctr"/>
            <a:endParaRPr lang="fr-FR" sz="32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fr-FR" sz="32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Dimanche 11 octobre </a:t>
            </a:r>
          </a:p>
          <a:p>
            <a:pPr algn="ctr"/>
            <a:r>
              <a:rPr lang="fr-FR" sz="5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  <a:p>
            <a:pPr algn="ctr"/>
            <a:endParaRPr lang="fr-FR" sz="5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C72DE33-910A-F5AF-1FA4-823643C39500}"/>
              </a:ext>
            </a:extLst>
          </p:cNvPr>
          <p:cNvSpPr/>
          <p:nvPr/>
        </p:nvSpPr>
        <p:spPr>
          <a:xfrm>
            <a:off x="5233795" y="5543981"/>
            <a:ext cx="4928721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Messe préparée </a:t>
            </a:r>
          </a:p>
          <a:p>
            <a:pPr algn="ctr"/>
            <a:r>
              <a:rPr lang="fr-FR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par les équipes du Rosaire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8313F8D-2FB8-9AFB-0C0C-526120D386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165919" y="4937559"/>
            <a:ext cx="1749406" cy="168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897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180FC9C-2AFF-66F4-90DD-33C00664C795}"/>
              </a:ext>
            </a:extLst>
          </p:cNvPr>
          <p:cNvSpPr txBox="1"/>
          <p:nvPr/>
        </p:nvSpPr>
        <p:spPr>
          <a:xfrm>
            <a:off x="145074" y="1092313"/>
            <a:ext cx="10018834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000" dirty="0">
                <a:latin typeface="Arial Black" panose="020B0A04020102020204" pitchFamily="34" charset="0"/>
              </a:rPr>
              <a:t>Vierge Sainte, Dieu t'a choisie,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Depuis toute éternité,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Pour nous donner son Fils bien-aimé,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Pleine de grâce nous t'acclamons.</a:t>
            </a:r>
          </a:p>
          <a:p>
            <a:endParaRPr lang="fr-FR" sz="4000" dirty="0">
              <a:latin typeface="Arial Black" panose="020B0A04020102020204" pitchFamily="34" charset="0"/>
            </a:endParaRPr>
          </a:p>
          <a:p>
            <a:r>
              <a:rPr lang="fr-FR" sz="4000" cap="all" dirty="0">
                <a:latin typeface="Arial Black" panose="020B0A04020102020204" pitchFamily="34" charset="0"/>
              </a:rPr>
              <a:t>Ave ! Ave ! Ave Maria !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1B6A7FE-99C5-880C-AF91-5476F7B5AE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9818" y="644595"/>
            <a:ext cx="1667108" cy="2648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8258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F54FC8-ADEB-F45A-83AD-9E08F487E3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F5743FE-E62E-B15D-08EE-B7227498A084}"/>
              </a:ext>
            </a:extLst>
          </p:cNvPr>
          <p:cNvSpPr txBox="1"/>
          <p:nvPr/>
        </p:nvSpPr>
        <p:spPr>
          <a:xfrm>
            <a:off x="145074" y="1092313"/>
            <a:ext cx="1001883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000" dirty="0">
                <a:latin typeface="Arial Black" panose="020B0A04020102020204" pitchFamily="34" charset="0"/>
              </a:rPr>
              <a:t>Par ta foi et par ton amour,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Ô Servante du Seigneur !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Tu participes à l'</a:t>
            </a:r>
            <a:r>
              <a:rPr lang="fr-FR" sz="4000" dirty="0" err="1">
                <a:latin typeface="Arial Black" panose="020B0A04020102020204" pitchFamily="34" charset="0"/>
              </a:rPr>
              <a:t>oeuvre</a:t>
            </a:r>
            <a:r>
              <a:rPr lang="fr-FR" sz="4000" dirty="0">
                <a:latin typeface="Arial Black" panose="020B0A04020102020204" pitchFamily="34" charset="0"/>
              </a:rPr>
              <a:t> de Dieu,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Pleine de grâce, nous te louons.</a:t>
            </a:r>
          </a:p>
          <a:p>
            <a:endParaRPr lang="fr-FR" sz="4000" dirty="0">
              <a:latin typeface="Arial Black" panose="020B0A04020102020204" pitchFamily="34" charset="0"/>
            </a:endParaRPr>
          </a:p>
          <a:p>
            <a:r>
              <a:rPr lang="fr-FR" sz="4000" cap="all" dirty="0">
                <a:latin typeface="Arial Black" panose="020B0A04020102020204" pitchFamily="34" charset="0"/>
              </a:rPr>
              <a:t>Ave ! Ave ! Ave Maria !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8FE1561-E0A8-0918-ACE8-DB8C0CF173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9818" y="4209680"/>
            <a:ext cx="1667108" cy="2648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1631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85A06E-9A4D-E0F7-063B-3FD4DF172B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EFB3AD2-87D6-CB9D-B62E-187BFF2F17B7}"/>
              </a:ext>
            </a:extLst>
          </p:cNvPr>
          <p:cNvSpPr txBox="1"/>
          <p:nvPr/>
        </p:nvSpPr>
        <p:spPr>
          <a:xfrm>
            <a:off x="145074" y="1092313"/>
            <a:ext cx="1001883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000" dirty="0">
                <a:latin typeface="Arial Black" panose="020B0A04020102020204" pitchFamily="34" charset="0"/>
              </a:rPr>
              <a:t>En donnant aux hommes, ton Fils,</a:t>
            </a:r>
            <a:br>
              <a:rPr lang="fr-FR" sz="4000" dirty="0">
                <a:latin typeface="Arial Black" panose="020B0A04020102020204" pitchFamily="34" charset="0"/>
              </a:rPr>
            </a:br>
            <a:r>
              <a:rPr lang="fr-FR" sz="4000" dirty="0">
                <a:latin typeface="Arial Black" panose="020B0A04020102020204" pitchFamily="34" charset="0"/>
              </a:rPr>
              <a:t>Mère riche de bonté,</a:t>
            </a:r>
            <a:br>
              <a:rPr lang="fr-FR" sz="4000" dirty="0">
                <a:latin typeface="Arial Black" panose="020B0A04020102020204" pitchFamily="34" charset="0"/>
              </a:rPr>
            </a:br>
            <a:r>
              <a:rPr lang="fr-FR" sz="4000" dirty="0">
                <a:latin typeface="Arial Black" panose="020B0A04020102020204" pitchFamily="34" charset="0"/>
              </a:rPr>
              <a:t>Tu fais la joie de ton Créateur,</a:t>
            </a:r>
            <a:br>
              <a:rPr lang="fr-FR" sz="4000" dirty="0">
                <a:latin typeface="Arial Black" panose="020B0A04020102020204" pitchFamily="34" charset="0"/>
              </a:rPr>
            </a:br>
            <a:r>
              <a:rPr lang="fr-FR" sz="4000" dirty="0">
                <a:latin typeface="Arial Black" panose="020B0A04020102020204" pitchFamily="34" charset="0"/>
              </a:rPr>
              <a:t>Pleine de grâce, nous t'acclamons.</a:t>
            </a:r>
          </a:p>
          <a:p>
            <a:endParaRPr lang="fr-FR" sz="4000" dirty="0">
              <a:latin typeface="Arial Black" panose="020B0A04020102020204" pitchFamily="34" charset="0"/>
            </a:endParaRPr>
          </a:p>
          <a:p>
            <a:r>
              <a:rPr lang="fr-FR" sz="4000" cap="all" dirty="0">
                <a:latin typeface="Arial Black" panose="020B0A04020102020204" pitchFamily="34" charset="0"/>
              </a:rPr>
              <a:t>Ave ! Ave ! Ave Maria !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43282D2-10F0-C440-6783-B7587D0182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9818" y="4077075"/>
            <a:ext cx="1667108" cy="2648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4104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24375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1208A0C-F711-9169-39C7-3B7074EF2E48}"/>
              </a:ext>
            </a:extLst>
          </p:cNvPr>
          <p:cNvSpPr txBox="1"/>
          <p:nvPr/>
        </p:nvSpPr>
        <p:spPr>
          <a:xfrm>
            <a:off x="356821" y="426277"/>
            <a:ext cx="11478358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000" cap="small" dirty="0">
                <a:latin typeface="Arial Black" panose="020B0A04020102020204" pitchFamily="34" charset="0"/>
              </a:rPr>
              <a:t>Gloria, gloria, in </a:t>
            </a:r>
            <a:r>
              <a:rPr lang="fr-FR" sz="4000" cap="small" dirty="0" err="1">
                <a:latin typeface="Arial Black" panose="020B0A04020102020204" pitchFamily="34" charset="0"/>
              </a:rPr>
              <a:t>excelsis</a:t>
            </a:r>
            <a:r>
              <a:rPr lang="fr-FR" sz="4000" cap="small" dirty="0">
                <a:latin typeface="Arial Black" panose="020B0A04020102020204" pitchFamily="34" charset="0"/>
              </a:rPr>
              <a:t> Deo ! </a:t>
            </a:r>
            <a:r>
              <a:rPr lang="fr-FR" sz="4000" dirty="0">
                <a:latin typeface="Arial Black" panose="020B0A04020102020204" pitchFamily="34" charset="0"/>
              </a:rPr>
              <a:t>(bis)</a:t>
            </a:r>
          </a:p>
          <a:p>
            <a:endParaRPr lang="fr-FR" sz="4000" dirty="0">
              <a:latin typeface="Arial Black" panose="020B0A04020102020204" pitchFamily="34" charset="0"/>
            </a:endParaRPr>
          </a:p>
          <a:p>
            <a:r>
              <a:rPr lang="fr-FR" sz="4000" dirty="0">
                <a:latin typeface="Arial Black" panose="020B0A04020102020204" pitchFamily="34" charset="0"/>
              </a:rPr>
              <a:t>Paix sur la terre aux hommes qu’il aime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Nous te louons, nous te bénissons, 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nous t’adorons,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Nous te glorifions, nous te rendons grâce pour ton immense gloire,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Seigneur Dieu, roi du ciel, 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Dieu le Père tout-puissant.</a:t>
            </a:r>
          </a:p>
        </p:txBody>
      </p:sp>
    </p:spTree>
    <p:extLst>
      <p:ext uri="{BB962C8B-B14F-4D97-AF65-F5344CB8AC3E}">
        <p14:creationId xmlns:p14="http://schemas.microsoft.com/office/powerpoint/2010/main" val="13944819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16A2305-D3A6-E121-1443-F757B26C0E78}"/>
              </a:ext>
            </a:extLst>
          </p:cNvPr>
          <p:cNvSpPr txBox="1"/>
          <p:nvPr/>
        </p:nvSpPr>
        <p:spPr>
          <a:xfrm>
            <a:off x="254978" y="228123"/>
            <a:ext cx="11937022" cy="64017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000" cap="all" dirty="0">
                <a:latin typeface="Arial Black" panose="020B0A04020102020204" pitchFamily="34" charset="0"/>
              </a:rPr>
              <a:t>Gloria, gloria, in </a:t>
            </a:r>
            <a:r>
              <a:rPr lang="fr-FR" sz="4000" cap="all" dirty="0" err="1">
                <a:latin typeface="Arial Black" panose="020B0A04020102020204" pitchFamily="34" charset="0"/>
              </a:rPr>
              <a:t>excelsis</a:t>
            </a:r>
            <a:r>
              <a:rPr lang="fr-FR" sz="4000" cap="all" dirty="0">
                <a:latin typeface="Arial Black" panose="020B0A04020102020204" pitchFamily="34" charset="0"/>
              </a:rPr>
              <a:t> Deo ! </a:t>
            </a:r>
            <a:r>
              <a:rPr lang="fr-FR" sz="4000" dirty="0">
                <a:latin typeface="Arial Black" panose="020B0A04020102020204" pitchFamily="34" charset="0"/>
              </a:rPr>
              <a:t>(bis)</a:t>
            </a:r>
          </a:p>
          <a:p>
            <a:endParaRPr lang="fr-FR" sz="1000" dirty="0">
              <a:latin typeface="Arial Black" panose="020B0A04020102020204" pitchFamily="34" charset="0"/>
            </a:endParaRPr>
          </a:p>
          <a:p>
            <a:r>
              <a:rPr lang="fr-FR" sz="4000" dirty="0">
                <a:latin typeface="Arial Black" panose="020B0A04020102020204" pitchFamily="34" charset="0"/>
              </a:rPr>
              <a:t>Seigneur, Fils unique, Jésus-Christ,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Seigneur Dieu, Agneau de Dieu, 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le fils du Père ;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Toi qui enlèves les péchés du monde, prends pitié de nous ;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Toi qui enlèves les péchés du monde, reçois notre prière ;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Toi qui es assis à la droite du Père, prends pitié de nous;</a:t>
            </a:r>
          </a:p>
        </p:txBody>
      </p:sp>
    </p:spTree>
    <p:extLst>
      <p:ext uri="{BB962C8B-B14F-4D97-AF65-F5344CB8AC3E}">
        <p14:creationId xmlns:p14="http://schemas.microsoft.com/office/powerpoint/2010/main" val="28552108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4C4559F-7C16-8929-B29A-A5AF87F9649B}"/>
              </a:ext>
            </a:extLst>
          </p:cNvPr>
          <p:cNvSpPr txBox="1"/>
          <p:nvPr/>
        </p:nvSpPr>
        <p:spPr>
          <a:xfrm>
            <a:off x="391257" y="612844"/>
            <a:ext cx="11935557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000" cap="all" dirty="0">
                <a:latin typeface="Arial Black" panose="020B0A04020102020204" pitchFamily="34" charset="0"/>
              </a:rPr>
              <a:t>Gloria, gloria, in </a:t>
            </a:r>
            <a:r>
              <a:rPr lang="fr-FR" sz="4000" cap="all" dirty="0" err="1">
                <a:latin typeface="Arial Black" panose="020B0A04020102020204" pitchFamily="34" charset="0"/>
              </a:rPr>
              <a:t>excelsis</a:t>
            </a:r>
            <a:r>
              <a:rPr lang="fr-FR" sz="4000" cap="all" dirty="0">
                <a:latin typeface="Arial Black" panose="020B0A04020102020204" pitchFamily="34" charset="0"/>
              </a:rPr>
              <a:t> Deo </a:t>
            </a:r>
            <a:r>
              <a:rPr lang="fr-FR" sz="4000" dirty="0">
                <a:latin typeface="Arial Black" panose="020B0A04020102020204" pitchFamily="34" charset="0"/>
              </a:rPr>
              <a:t>! (bis)</a:t>
            </a:r>
          </a:p>
          <a:p>
            <a:endParaRPr lang="fr-FR" sz="4000" dirty="0">
              <a:latin typeface="Arial Black" panose="020B0A04020102020204" pitchFamily="34" charset="0"/>
            </a:endParaRPr>
          </a:p>
          <a:p>
            <a:r>
              <a:rPr lang="fr-FR" sz="4000" dirty="0">
                <a:latin typeface="Arial Black" panose="020B0A04020102020204" pitchFamily="34" charset="0"/>
              </a:rPr>
              <a:t>Car toi seul es Saint, 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toi seul es Seigneur,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Toi seul es le très haut ; 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Jésus-Christ avec le Saint Esprit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Dans la gloire de Dieu le père, AMEN</a:t>
            </a:r>
          </a:p>
        </p:txBody>
      </p:sp>
    </p:spTree>
    <p:extLst>
      <p:ext uri="{BB962C8B-B14F-4D97-AF65-F5344CB8AC3E}">
        <p14:creationId xmlns:p14="http://schemas.microsoft.com/office/powerpoint/2010/main" val="41673402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9525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BCDAD89-5AE6-87F0-D138-6A32B540B44E}"/>
              </a:ext>
            </a:extLst>
          </p:cNvPr>
          <p:cNvSpPr/>
          <p:nvPr/>
        </p:nvSpPr>
        <p:spPr>
          <a:xfrm>
            <a:off x="1283625" y="2510135"/>
            <a:ext cx="9624750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4000" b="0" cap="small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J’habiterai la maison du Seigneur </a:t>
            </a:r>
          </a:p>
          <a:p>
            <a:pPr algn="ctr"/>
            <a:r>
              <a:rPr lang="fr-FR" sz="4000" b="0" cap="small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pour la durée de mes jours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BFF41EB-6EF1-1F75-62FA-18C57AE44439}"/>
              </a:ext>
            </a:extLst>
          </p:cNvPr>
          <p:cNvSpPr/>
          <p:nvPr/>
        </p:nvSpPr>
        <p:spPr>
          <a:xfrm>
            <a:off x="1455766" y="663751"/>
            <a:ext cx="244801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Psaume </a:t>
            </a:r>
          </a:p>
        </p:txBody>
      </p:sp>
    </p:spTree>
    <p:extLst>
      <p:ext uri="{BB962C8B-B14F-4D97-AF65-F5344CB8AC3E}">
        <p14:creationId xmlns:p14="http://schemas.microsoft.com/office/powerpoint/2010/main" val="8556572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44662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D9D36D6-2AC5-46A1-A849-4C82D5264A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C0863CA-C750-7E9A-D925-720B392D1F86}"/>
              </a:ext>
            </a:extLst>
          </p:cNvPr>
          <p:cNvSpPr/>
          <p:nvPr/>
        </p:nvSpPr>
        <p:spPr>
          <a:xfrm>
            <a:off x="5354955" y="552182"/>
            <a:ext cx="5998840" cy="3343135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0" cap="all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  <a:ea typeface="+mj-ea"/>
                <a:cs typeface="+mj-cs"/>
              </a:rPr>
              <a:t>Avec </a:t>
            </a:r>
            <a:r>
              <a:rPr lang="en-US" sz="3600" b="0" cap="all" spc="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  <a:ea typeface="+mj-ea"/>
                <a:cs typeface="+mj-cs"/>
              </a:rPr>
              <a:t>marie</a:t>
            </a:r>
            <a:r>
              <a:rPr lang="en-US" sz="3600" b="0" cap="all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  <a:ea typeface="+mj-ea"/>
                <a:cs typeface="+mj-cs"/>
              </a:rPr>
              <a:t> ta mère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0" cap="all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  <a:ea typeface="+mj-ea"/>
                <a:cs typeface="+mj-cs"/>
              </a:rPr>
              <a:t>nous </a:t>
            </a:r>
            <a:r>
              <a:rPr lang="en-US" sz="3600" b="0" cap="all" spc="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  <a:ea typeface="+mj-ea"/>
                <a:cs typeface="+mj-cs"/>
              </a:rPr>
              <a:t>te</a:t>
            </a:r>
            <a:r>
              <a:rPr lang="en-US" sz="3600" b="0" cap="all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  <a:ea typeface="+mj-ea"/>
                <a:cs typeface="+mj-cs"/>
              </a:rPr>
              <a:t> </a:t>
            </a:r>
            <a:r>
              <a:rPr lang="en-US" sz="3600" b="0" cap="all" spc="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  <a:ea typeface="+mj-ea"/>
                <a:cs typeface="+mj-cs"/>
              </a:rPr>
              <a:t>supplions</a:t>
            </a:r>
            <a:r>
              <a:rPr lang="en-US" sz="3600" b="0" cap="all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  <a:ea typeface="+mj-ea"/>
                <a:cs typeface="+mj-cs"/>
              </a:rPr>
              <a:t>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578B94D-224B-0312-A87C-942B555AAC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 l="1626" r="1300"/>
          <a:stretch>
            <a:fillRect/>
          </a:stretch>
        </p:blipFill>
        <p:spPr>
          <a:xfrm>
            <a:off x="20" y="10"/>
            <a:ext cx="4992985" cy="685799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0EE437F-718D-C6A6-82B5-D425BC03F5B5}"/>
              </a:ext>
            </a:extLst>
          </p:cNvPr>
          <p:cNvSpPr/>
          <p:nvPr/>
        </p:nvSpPr>
        <p:spPr>
          <a:xfrm>
            <a:off x="6789552" y="534597"/>
            <a:ext cx="387798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Prière universelle </a:t>
            </a:r>
          </a:p>
        </p:txBody>
      </p:sp>
    </p:spTree>
    <p:extLst>
      <p:ext uri="{BB962C8B-B14F-4D97-AF65-F5344CB8AC3E}">
        <p14:creationId xmlns:p14="http://schemas.microsoft.com/office/powerpoint/2010/main" val="31588279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29011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ED3AD80-AC7E-D2C1-D2D5-4682651DF7AD}"/>
              </a:ext>
            </a:extLst>
          </p:cNvPr>
          <p:cNvSpPr txBox="1"/>
          <p:nvPr/>
        </p:nvSpPr>
        <p:spPr>
          <a:xfrm>
            <a:off x="180243" y="331820"/>
            <a:ext cx="1270928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dirty="0">
                <a:latin typeface="Arial Black" panose="020B0A04020102020204" pitchFamily="34" charset="0"/>
              </a:rPr>
              <a:t>Humblement, nous venons à toi,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Nous t’offrons nos vies.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Que nos </a:t>
            </a:r>
            <a:r>
              <a:rPr lang="fr-FR" sz="3600" dirty="0" err="1">
                <a:latin typeface="Arial Black" panose="020B0A04020102020204" pitchFamily="34" charset="0"/>
              </a:rPr>
              <a:t>coeurs</a:t>
            </a:r>
            <a:r>
              <a:rPr lang="fr-FR" sz="3600" dirty="0">
                <a:latin typeface="Arial Black" panose="020B0A04020102020204" pitchFamily="34" charset="0"/>
              </a:rPr>
              <a:t> s’unissent à ta croix.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Par ce don, tu nous guéris.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A8893AE-8280-7B94-C801-98BEF2518D98}"/>
              </a:ext>
            </a:extLst>
          </p:cNvPr>
          <p:cNvSpPr txBox="1"/>
          <p:nvPr/>
        </p:nvSpPr>
        <p:spPr>
          <a:xfrm>
            <a:off x="3308106" y="3429000"/>
            <a:ext cx="8350494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dirty="0">
                <a:latin typeface="Arial Black" panose="020B0A04020102020204" pitchFamily="34" charset="0"/>
              </a:rPr>
              <a:t>Voici offerts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Ce pain, ce vin.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Transforme-les, 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Dieu d’amour,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Pour que nous vivions.</a:t>
            </a:r>
          </a:p>
        </p:txBody>
      </p:sp>
    </p:spTree>
    <p:extLst>
      <p:ext uri="{BB962C8B-B14F-4D97-AF65-F5344CB8AC3E}">
        <p14:creationId xmlns:p14="http://schemas.microsoft.com/office/powerpoint/2010/main" val="8557093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44DEC6-5DBB-C40A-B105-5004D3B856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46054F9-B084-C6E2-32F1-504659257FD2}"/>
              </a:ext>
            </a:extLst>
          </p:cNvPr>
          <p:cNvSpPr txBox="1"/>
          <p:nvPr/>
        </p:nvSpPr>
        <p:spPr>
          <a:xfrm>
            <a:off x="180243" y="331820"/>
            <a:ext cx="1270928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dirty="0">
                <a:latin typeface="Arial Black" panose="020B0A04020102020204" pitchFamily="34" charset="0"/>
              </a:rPr>
              <a:t>Humblement, nous venons à toi,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Nous t’offrons nos vies.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Que nos </a:t>
            </a:r>
            <a:r>
              <a:rPr lang="fr-FR" sz="3600" dirty="0" err="1">
                <a:latin typeface="Arial Black" panose="020B0A04020102020204" pitchFamily="34" charset="0"/>
              </a:rPr>
              <a:t>coeurs</a:t>
            </a:r>
            <a:r>
              <a:rPr lang="fr-FR" sz="3600" dirty="0">
                <a:latin typeface="Arial Black" panose="020B0A04020102020204" pitchFamily="34" charset="0"/>
              </a:rPr>
              <a:t> s’unissent à ta croix.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Par ce don, tu nous guéris.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7FCCFDC-A909-F331-4556-D7274E4D4342}"/>
              </a:ext>
            </a:extLst>
          </p:cNvPr>
          <p:cNvSpPr txBox="1"/>
          <p:nvPr/>
        </p:nvSpPr>
        <p:spPr>
          <a:xfrm>
            <a:off x="3209191" y="2828836"/>
            <a:ext cx="8361485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dirty="0">
                <a:latin typeface="Arial Black" panose="020B0A04020102020204" pitchFamily="34" charset="0"/>
              </a:rPr>
              <a:t>Accueille-nous,</a:t>
            </a:r>
            <a:br>
              <a:rPr lang="fr-FR" sz="3600" dirty="0">
                <a:latin typeface="Arial Black" panose="020B0A04020102020204" pitchFamily="34" charset="0"/>
              </a:rPr>
            </a:br>
            <a:r>
              <a:rPr lang="fr-FR" sz="3600" dirty="0">
                <a:latin typeface="Arial Black" panose="020B0A04020102020204" pitchFamily="34" charset="0"/>
              </a:rPr>
              <a:t>Pauvres et petits.</a:t>
            </a:r>
            <a:br>
              <a:rPr lang="fr-FR" sz="3600" dirty="0">
                <a:latin typeface="Arial Black" panose="020B0A04020102020204" pitchFamily="34" charset="0"/>
              </a:rPr>
            </a:br>
            <a:r>
              <a:rPr lang="fr-FR" sz="3600" dirty="0">
                <a:latin typeface="Arial Black" panose="020B0A04020102020204" pitchFamily="34" charset="0"/>
              </a:rPr>
              <a:t>Transforme-nous, 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Dieu d’amour,</a:t>
            </a:r>
            <a:br>
              <a:rPr lang="fr-FR" sz="3600" dirty="0">
                <a:latin typeface="Arial Black" panose="020B0A04020102020204" pitchFamily="34" charset="0"/>
              </a:rPr>
            </a:br>
            <a:r>
              <a:rPr lang="fr-FR" sz="3600" dirty="0">
                <a:latin typeface="Arial Black" panose="020B0A04020102020204" pitchFamily="34" charset="0"/>
              </a:rPr>
              <a:t>Pour que nous vivions. </a:t>
            </a:r>
          </a:p>
        </p:txBody>
      </p:sp>
    </p:spTree>
    <p:extLst>
      <p:ext uri="{BB962C8B-B14F-4D97-AF65-F5344CB8AC3E}">
        <p14:creationId xmlns:p14="http://schemas.microsoft.com/office/powerpoint/2010/main" val="26765066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84D6BE-A899-C61D-AC34-E27BC89FA6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BDD474-BAA4-B984-4012-EB0B10DC87BE}"/>
              </a:ext>
            </a:extLst>
          </p:cNvPr>
          <p:cNvSpPr txBox="1"/>
          <p:nvPr/>
        </p:nvSpPr>
        <p:spPr>
          <a:xfrm>
            <a:off x="479181" y="2274838"/>
            <a:ext cx="1270928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dirty="0">
                <a:latin typeface="Arial Black" panose="020B0A04020102020204" pitchFamily="34" charset="0"/>
              </a:rPr>
              <a:t>Humblement, nous venons à toi,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Nous t’offrons nos vies.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Que nos </a:t>
            </a:r>
            <a:r>
              <a:rPr lang="fr-FR" sz="3600" dirty="0" err="1">
                <a:latin typeface="Arial Black" panose="020B0A04020102020204" pitchFamily="34" charset="0"/>
              </a:rPr>
              <a:t>coeurs</a:t>
            </a:r>
            <a:r>
              <a:rPr lang="fr-FR" sz="3600" dirty="0">
                <a:latin typeface="Arial Black" panose="020B0A04020102020204" pitchFamily="34" charset="0"/>
              </a:rPr>
              <a:t> s’unissent à ta croix.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Par ce don, tu nous guéris.</a:t>
            </a:r>
          </a:p>
        </p:txBody>
      </p:sp>
    </p:spTree>
    <p:extLst>
      <p:ext uri="{BB962C8B-B14F-4D97-AF65-F5344CB8AC3E}">
        <p14:creationId xmlns:p14="http://schemas.microsoft.com/office/powerpoint/2010/main" val="12630046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08973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B30990B-7A9B-6FE1-1FA0-4B6C5F8F7D07}"/>
              </a:ext>
            </a:extLst>
          </p:cNvPr>
          <p:cNvSpPr txBox="1"/>
          <p:nvPr/>
        </p:nvSpPr>
        <p:spPr>
          <a:xfrm>
            <a:off x="408841" y="599945"/>
            <a:ext cx="11566281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000" cap="all" dirty="0">
                <a:latin typeface="Arial Black" panose="020B0A04020102020204" pitchFamily="34" charset="0"/>
              </a:rPr>
              <a:t>Dieu saint, Dieu fort,</a:t>
            </a:r>
          </a:p>
          <a:p>
            <a:r>
              <a:rPr lang="fr-FR" sz="4000" cap="all" dirty="0">
                <a:latin typeface="Arial Black" panose="020B0A04020102020204" pitchFamily="34" charset="0"/>
              </a:rPr>
              <a:t>Dieu immortel, béni soit ton nom !</a:t>
            </a:r>
          </a:p>
          <a:p>
            <a:endParaRPr lang="fr-FR" sz="4000" dirty="0">
              <a:latin typeface="Arial Black" panose="020B0A04020102020204" pitchFamily="34" charset="0"/>
            </a:endParaRPr>
          </a:p>
          <a:p>
            <a:r>
              <a:rPr lang="fr-FR" sz="4000" dirty="0">
                <a:latin typeface="Arial Black" panose="020B0A04020102020204" pitchFamily="34" charset="0"/>
              </a:rPr>
              <a:t>Ciel et terre sont remplis de ta gloire !</a:t>
            </a:r>
          </a:p>
          <a:p>
            <a:endParaRPr lang="fr-FR" sz="4000" dirty="0">
              <a:latin typeface="Arial Black" panose="020B0A04020102020204" pitchFamily="34" charset="0"/>
            </a:endParaRPr>
          </a:p>
          <a:p>
            <a:r>
              <a:rPr lang="fr-FR" sz="4000" dirty="0">
                <a:latin typeface="Arial Black" panose="020B0A04020102020204" pitchFamily="34" charset="0"/>
              </a:rPr>
              <a:t>Béni soit celui qui vient 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au nom du Seigneur.</a:t>
            </a:r>
          </a:p>
        </p:txBody>
      </p:sp>
    </p:spTree>
    <p:extLst>
      <p:ext uri="{BB962C8B-B14F-4D97-AF65-F5344CB8AC3E}">
        <p14:creationId xmlns:p14="http://schemas.microsoft.com/office/powerpoint/2010/main" val="19015809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617507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DCE573B-F9B7-0403-19E3-176B89220FCF}"/>
              </a:ext>
            </a:extLst>
          </p:cNvPr>
          <p:cNvSpPr txBox="1"/>
          <p:nvPr/>
        </p:nvSpPr>
        <p:spPr>
          <a:xfrm>
            <a:off x="690196" y="562487"/>
            <a:ext cx="11355265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cap="all" dirty="0">
                <a:latin typeface="Arial Black" panose="020B0A04020102020204" pitchFamily="34" charset="0"/>
              </a:rPr>
              <a:t>Gloire à toi qui étais mort, </a:t>
            </a:r>
          </a:p>
          <a:p>
            <a:r>
              <a:rPr lang="fr-FR" sz="3600" cap="all" dirty="0">
                <a:latin typeface="Arial Black" panose="020B0A04020102020204" pitchFamily="34" charset="0"/>
              </a:rPr>
              <a:t>Gloire à toi, Jésus</a:t>
            </a:r>
          </a:p>
          <a:p>
            <a:r>
              <a:rPr lang="fr-FR" sz="3600" cap="all" dirty="0">
                <a:latin typeface="Arial Black" panose="020B0A04020102020204" pitchFamily="34" charset="0"/>
              </a:rPr>
              <a:t>Gloire à toi qui es vivant, </a:t>
            </a:r>
          </a:p>
          <a:p>
            <a:r>
              <a:rPr lang="fr-FR" sz="3600" cap="all" dirty="0">
                <a:latin typeface="Arial Black" panose="020B0A04020102020204" pitchFamily="34" charset="0"/>
              </a:rPr>
              <a:t>Gloire à toi</a:t>
            </a:r>
          </a:p>
          <a:p>
            <a:r>
              <a:rPr lang="fr-FR" sz="3600" cap="all" dirty="0">
                <a:latin typeface="Arial Black" panose="020B0A04020102020204" pitchFamily="34" charset="0"/>
              </a:rPr>
              <a:t>Gloire à toi ressuscité,</a:t>
            </a:r>
          </a:p>
          <a:p>
            <a:r>
              <a:rPr lang="fr-FR" sz="3600" cap="all" dirty="0">
                <a:latin typeface="Arial Black" panose="020B0A04020102020204" pitchFamily="34" charset="0"/>
              </a:rPr>
              <a:t>Viens revivre en nous</a:t>
            </a:r>
          </a:p>
          <a:p>
            <a:r>
              <a:rPr lang="fr-FR" sz="3600" cap="all" dirty="0">
                <a:latin typeface="Arial Black" panose="020B0A04020102020204" pitchFamily="34" charset="0"/>
              </a:rPr>
              <a:t>Aujourd’hui </a:t>
            </a:r>
          </a:p>
          <a:p>
            <a:r>
              <a:rPr lang="fr-FR" sz="3600" cap="all" dirty="0">
                <a:latin typeface="Arial Black" panose="020B0A04020102020204" pitchFamily="34" charset="0"/>
              </a:rPr>
              <a:t>et jusqu’au dernier jour.</a:t>
            </a:r>
          </a:p>
        </p:txBody>
      </p:sp>
    </p:spTree>
    <p:extLst>
      <p:ext uri="{BB962C8B-B14F-4D97-AF65-F5344CB8AC3E}">
        <p14:creationId xmlns:p14="http://schemas.microsoft.com/office/powerpoint/2010/main" val="4341627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95468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3692839-8CBB-1307-CDFA-037DCDDA099D}"/>
              </a:ext>
            </a:extLst>
          </p:cNvPr>
          <p:cNvSpPr txBox="1"/>
          <p:nvPr/>
        </p:nvSpPr>
        <p:spPr>
          <a:xfrm>
            <a:off x="198560" y="230668"/>
            <a:ext cx="13130578" cy="27392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dirty="0">
                <a:latin typeface="Arial Black" panose="020B0A04020102020204" pitchFamily="34" charset="0"/>
              </a:rPr>
              <a:t>Agneau de Dieu, pauvre de Dieu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toi qui as aimé le monde jusqu'à mourir,</a:t>
            </a:r>
          </a:p>
          <a:p>
            <a:r>
              <a:rPr lang="fr-FR" sz="3200" dirty="0">
                <a:latin typeface="Arial Black" panose="020B0A04020102020204" pitchFamily="34" charset="0"/>
              </a:rPr>
              <a:t>AGNEAU DE DIEU </a:t>
            </a:r>
          </a:p>
          <a:p>
            <a:r>
              <a:rPr lang="fr-FR" sz="3200" dirty="0">
                <a:latin typeface="Arial Black" panose="020B0A04020102020204" pitchFamily="34" charset="0"/>
              </a:rPr>
              <a:t>QUI ENLEVES LE PECHE DU MONDE,</a:t>
            </a:r>
          </a:p>
          <a:p>
            <a:r>
              <a:rPr lang="fr-FR" sz="3200" dirty="0">
                <a:latin typeface="Arial Black" panose="020B0A04020102020204" pitchFamily="34" charset="0"/>
              </a:rPr>
              <a:t>PRENDS PITIE DE NOUS</a:t>
            </a:r>
            <a:r>
              <a:rPr lang="fr-FR" sz="3600" dirty="0">
                <a:latin typeface="Arial Black" panose="020B0A04020102020204" pitchFamily="34" charset="0"/>
              </a:rPr>
              <a:t>  (ter)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D7BBF98-B15F-5F50-F535-595829ED5182}"/>
              </a:ext>
            </a:extLst>
          </p:cNvPr>
          <p:cNvSpPr txBox="1"/>
          <p:nvPr/>
        </p:nvSpPr>
        <p:spPr>
          <a:xfrm>
            <a:off x="198560" y="3554160"/>
            <a:ext cx="12128255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200" dirty="0">
                <a:latin typeface="Arial Black" panose="020B0A04020102020204" pitchFamily="34" charset="0"/>
              </a:rPr>
              <a:t>Agneau de </a:t>
            </a:r>
            <a:r>
              <a:rPr lang="fr-FR" sz="3200" dirty="0" err="1">
                <a:latin typeface="Arial Black" panose="020B0A04020102020204" pitchFamily="34" charset="0"/>
              </a:rPr>
              <a:t>Dieu,le</a:t>
            </a:r>
            <a:r>
              <a:rPr lang="fr-FR" sz="3200" dirty="0">
                <a:latin typeface="Arial Black" panose="020B0A04020102020204" pitchFamily="34" charset="0"/>
              </a:rPr>
              <a:t> Serviteur,</a:t>
            </a:r>
          </a:p>
          <a:p>
            <a:r>
              <a:rPr lang="fr-FR" sz="3200" dirty="0">
                <a:latin typeface="Arial Black" panose="020B0A04020102020204" pitchFamily="34" charset="0"/>
              </a:rPr>
              <a:t>toi qui sauves notre monde sur une croix,</a:t>
            </a:r>
          </a:p>
          <a:p>
            <a:r>
              <a:rPr lang="fr-FR" sz="3200" dirty="0">
                <a:latin typeface="Arial Black" panose="020B0A04020102020204" pitchFamily="34" charset="0"/>
              </a:rPr>
              <a:t>AGNEAU DE DIEU </a:t>
            </a:r>
          </a:p>
          <a:p>
            <a:r>
              <a:rPr lang="fr-FR" sz="3200" dirty="0">
                <a:latin typeface="Arial Black" panose="020B0A04020102020204" pitchFamily="34" charset="0"/>
              </a:rPr>
              <a:t>QUI ENLEVES LE PECHE DU MONDE,</a:t>
            </a:r>
          </a:p>
          <a:p>
            <a:r>
              <a:rPr lang="fr-FR" sz="3200" dirty="0">
                <a:latin typeface="Arial Black" panose="020B0A04020102020204" pitchFamily="34" charset="0"/>
              </a:rPr>
              <a:t>PRENDS PITIE DE NOUS (ter)</a:t>
            </a:r>
          </a:p>
        </p:txBody>
      </p:sp>
    </p:spTree>
    <p:extLst>
      <p:ext uri="{BB962C8B-B14F-4D97-AF65-F5344CB8AC3E}">
        <p14:creationId xmlns:p14="http://schemas.microsoft.com/office/powerpoint/2010/main" val="2498123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D57CF1A-53B0-1C12-C34E-E3FB3DB785CD}"/>
              </a:ext>
            </a:extLst>
          </p:cNvPr>
          <p:cNvSpPr txBox="1"/>
          <p:nvPr/>
        </p:nvSpPr>
        <p:spPr>
          <a:xfrm>
            <a:off x="268166" y="848032"/>
            <a:ext cx="11655668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dirty="0">
                <a:latin typeface="Arial Black" panose="020B0A04020102020204" pitchFamily="34" charset="0"/>
              </a:rPr>
              <a:t>Agneau de Dieu, Agneau vainqueur,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toi qui jugeras le monde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au dernier jour, 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AGNEAU DE DIEU 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QUI ENLEVES LE PECHE DU MONDE,</a:t>
            </a:r>
          </a:p>
          <a:p>
            <a:r>
              <a:rPr lang="fr-FR" sz="3600" cap="all" dirty="0">
                <a:latin typeface="Arial Black" panose="020B0A04020102020204" pitchFamily="34" charset="0"/>
              </a:rPr>
              <a:t>Donne- nous la paix  </a:t>
            </a:r>
            <a:r>
              <a:rPr lang="fr-FR" sz="3600" dirty="0">
                <a:latin typeface="Arial Black" panose="020B0A04020102020204" pitchFamily="34" charset="0"/>
              </a:rPr>
              <a:t>( ter) </a:t>
            </a:r>
          </a:p>
        </p:txBody>
      </p:sp>
    </p:spTree>
    <p:extLst>
      <p:ext uri="{BB962C8B-B14F-4D97-AF65-F5344CB8AC3E}">
        <p14:creationId xmlns:p14="http://schemas.microsoft.com/office/powerpoint/2010/main" val="11087161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78939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E1F610C-529A-E05E-F667-3EAD9FF85D87}"/>
              </a:ext>
            </a:extLst>
          </p:cNvPr>
          <p:cNvSpPr txBox="1"/>
          <p:nvPr/>
        </p:nvSpPr>
        <p:spPr>
          <a:xfrm>
            <a:off x="184640" y="173559"/>
            <a:ext cx="1200736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 </a:t>
            </a:r>
            <a:r>
              <a:rPr lang="fr-FR" sz="3600" cap="small" dirty="0">
                <a:latin typeface="Arial Black" panose="020B0A04020102020204" pitchFamily="34" charset="0"/>
              </a:rPr>
              <a:t>Je suis là, contemplez ce mystère.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Par amour, j'ai donné ma vie.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Approchez, venez à la lumière,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Accueillez mes grâces infinies</a:t>
            </a:r>
            <a:r>
              <a:rPr lang="fr-FR" dirty="0"/>
              <a:t>.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314B9C8-EFE0-CAD1-06E0-850D6BD7E5CF}"/>
              </a:ext>
            </a:extLst>
          </p:cNvPr>
          <p:cNvSpPr txBox="1"/>
          <p:nvPr/>
        </p:nvSpPr>
        <p:spPr>
          <a:xfrm>
            <a:off x="184640" y="3429000"/>
            <a:ext cx="929786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dirty="0">
                <a:latin typeface="Arial Black" panose="020B0A04020102020204" pitchFamily="34" charset="0"/>
              </a:rPr>
              <a:t>Je ne suis pas digne de te recevoir,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Seigneur, viens à mon secours.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Aide-moi à croire, donne-moi la foi,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Seigneur, toi seul es mon Dieu.</a:t>
            </a:r>
          </a:p>
        </p:txBody>
      </p:sp>
    </p:spTree>
    <p:extLst>
      <p:ext uri="{BB962C8B-B14F-4D97-AF65-F5344CB8AC3E}">
        <p14:creationId xmlns:p14="http://schemas.microsoft.com/office/powerpoint/2010/main" val="7404255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C09EE7-0667-BDD4-BC0D-67F66F22E9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093AF0C-5E36-8D54-3F20-DE9C51131E2A}"/>
              </a:ext>
            </a:extLst>
          </p:cNvPr>
          <p:cNvSpPr txBox="1"/>
          <p:nvPr/>
        </p:nvSpPr>
        <p:spPr>
          <a:xfrm>
            <a:off x="184640" y="173559"/>
            <a:ext cx="1200736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 </a:t>
            </a:r>
            <a:r>
              <a:rPr lang="fr-FR" sz="3600" cap="small" dirty="0">
                <a:latin typeface="Arial Black" panose="020B0A04020102020204" pitchFamily="34" charset="0"/>
              </a:rPr>
              <a:t>Je suis là, contemplez ce mystère.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Par amour, j'ai donné ma vie.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Approchez, venez à la lumière,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Accueillez mes grâces infinies</a:t>
            </a:r>
            <a:r>
              <a:rPr lang="fr-FR" dirty="0"/>
              <a:t>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47C3743-A161-A56E-03D7-90A07719B1A6}"/>
              </a:ext>
            </a:extLst>
          </p:cNvPr>
          <p:cNvSpPr txBox="1"/>
          <p:nvPr/>
        </p:nvSpPr>
        <p:spPr>
          <a:xfrm>
            <a:off x="184640" y="3429000"/>
            <a:ext cx="1200735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dirty="0">
                <a:latin typeface="Arial Black" panose="020B0A04020102020204" pitchFamily="34" charset="0"/>
              </a:rPr>
              <a:t>Ton cœur est la source, qui ne tarit pas,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Seigneur, tu nous as tant aimés.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Donne-nous l'eau vive, nous n'aurons plus soif.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Sans fin, tu veux nous combler.</a:t>
            </a:r>
          </a:p>
        </p:txBody>
      </p:sp>
    </p:spTree>
    <p:extLst>
      <p:ext uri="{BB962C8B-B14F-4D97-AF65-F5344CB8AC3E}">
        <p14:creationId xmlns:p14="http://schemas.microsoft.com/office/powerpoint/2010/main" val="11646660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C4BDBA-A7B6-15B2-637B-86137696B0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B11CFEF-161F-FD67-6EDD-9B7749A93B9E}"/>
              </a:ext>
            </a:extLst>
          </p:cNvPr>
          <p:cNvSpPr txBox="1"/>
          <p:nvPr/>
        </p:nvSpPr>
        <p:spPr>
          <a:xfrm>
            <a:off x="184640" y="173559"/>
            <a:ext cx="1200736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 </a:t>
            </a:r>
            <a:r>
              <a:rPr lang="fr-FR" sz="3600" cap="small" dirty="0">
                <a:latin typeface="Arial Black" panose="020B0A04020102020204" pitchFamily="34" charset="0"/>
              </a:rPr>
              <a:t>Je suis là, contemplez ce mystère.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Par amour, j'ai donné ma vie.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Approchez, venez à la lumière,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Accueillez mes grâces infinies</a:t>
            </a:r>
            <a:r>
              <a:rPr lang="fr-FR" dirty="0"/>
              <a:t>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BEE2C0E-1A92-0500-1BA8-43E9EDFEDFF9}"/>
              </a:ext>
            </a:extLst>
          </p:cNvPr>
          <p:cNvSpPr txBox="1"/>
          <p:nvPr/>
        </p:nvSpPr>
        <p:spPr>
          <a:xfrm>
            <a:off x="184639" y="3429000"/>
            <a:ext cx="1237077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 </a:t>
            </a:r>
            <a:r>
              <a:rPr lang="fr-FR" sz="3600" dirty="0">
                <a:latin typeface="Arial Black" panose="020B0A04020102020204" pitchFamily="34" charset="0"/>
              </a:rPr>
              <a:t>Seigneur à ta suite, nous voulons marcher ;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Mais seuls, à qui irions-nous ?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Tu as les paroles de l'éternité.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Seigneur, reste auprès de nous.</a:t>
            </a:r>
          </a:p>
        </p:txBody>
      </p:sp>
    </p:spTree>
    <p:extLst>
      <p:ext uri="{BB962C8B-B14F-4D97-AF65-F5344CB8AC3E}">
        <p14:creationId xmlns:p14="http://schemas.microsoft.com/office/powerpoint/2010/main" val="5124058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FE0164-1466-A88C-0FD9-0A6F8A4E2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AE44FBB-7767-1D5B-F2CB-A9A2566AC179}"/>
              </a:ext>
            </a:extLst>
          </p:cNvPr>
          <p:cNvSpPr txBox="1"/>
          <p:nvPr/>
        </p:nvSpPr>
        <p:spPr>
          <a:xfrm>
            <a:off x="413240" y="2274838"/>
            <a:ext cx="1200736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 </a:t>
            </a:r>
            <a:r>
              <a:rPr lang="fr-FR" sz="3600" cap="small" dirty="0">
                <a:latin typeface="Arial Black" panose="020B0A04020102020204" pitchFamily="34" charset="0"/>
              </a:rPr>
              <a:t>Je suis là, contemplez ce mystère.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Par amour, j'ai donné ma vie.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Approchez, venez à la lumière,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Accueillez mes grâces infinies</a:t>
            </a:r>
            <a:r>
              <a:rPr lang="fr-FR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2876701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17584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6E6CEB7-BB00-9FE3-530F-29C7982F7220}"/>
              </a:ext>
            </a:extLst>
          </p:cNvPr>
          <p:cNvSpPr txBox="1"/>
          <p:nvPr/>
        </p:nvSpPr>
        <p:spPr>
          <a:xfrm>
            <a:off x="232996" y="243898"/>
            <a:ext cx="12568604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cap="small" dirty="0">
                <a:latin typeface="Arial Black" panose="020B0A04020102020204" pitchFamily="34" charset="0"/>
              </a:rPr>
              <a:t>Marie, témoin d’une espérance, 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pour le Seigneur tu t’es levée.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Au sein du peuple de l’Alliance, 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tu me fais signe d’avancer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Toujours plus loin, toujours plus loin.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860F463-08DF-7AF2-4E04-BB47394886E4}"/>
              </a:ext>
            </a:extLst>
          </p:cNvPr>
          <p:cNvSpPr txBox="1"/>
          <p:nvPr/>
        </p:nvSpPr>
        <p:spPr>
          <a:xfrm>
            <a:off x="232996" y="3751781"/>
            <a:ext cx="1172454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dirty="0">
                <a:latin typeface="Arial Black" panose="020B0A04020102020204" pitchFamily="34" charset="0"/>
              </a:rPr>
              <a:t>Mère du Christ et notre mère, 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tu bénis Dieu, printemps de vie.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En toi l’Esprit fait des merveilles, 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avec amour il te conduit.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D1E7B86-5C96-A42A-74A4-6EA6F66DD861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7542" y="243898"/>
            <a:ext cx="1486107" cy="2238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7904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0ED2C5-AD2E-0DE1-63F3-8B9F566BB3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77B62F4-E295-C009-C3D9-F6CB893A5787}"/>
              </a:ext>
            </a:extLst>
          </p:cNvPr>
          <p:cNvSpPr txBox="1"/>
          <p:nvPr/>
        </p:nvSpPr>
        <p:spPr>
          <a:xfrm>
            <a:off x="232996" y="243898"/>
            <a:ext cx="12568604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cap="small" dirty="0">
                <a:latin typeface="Arial Black" panose="020B0A04020102020204" pitchFamily="34" charset="0"/>
              </a:rPr>
              <a:t>Marie, témoin d’une espérance, 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pour le Seigneur tu t’es levée.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Au sein du peuple de l’Alliance, 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tu me fais signe d’avancer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Toujours plus loin, toujours plus loin.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830196E-4761-24A7-5E73-476298C333D2}"/>
              </a:ext>
            </a:extLst>
          </p:cNvPr>
          <p:cNvSpPr txBox="1"/>
          <p:nvPr/>
        </p:nvSpPr>
        <p:spPr>
          <a:xfrm>
            <a:off x="232996" y="3881735"/>
            <a:ext cx="1195900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dirty="0">
                <a:latin typeface="Arial Black" panose="020B0A04020102020204" pitchFamily="34" charset="0"/>
              </a:rPr>
              <a:t>Tu donnes chair à la Parole, 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Jésus grandit dans ta maison.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Lumière et vie pour tous les hommes, 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Il vient t’ouvrir ses horizons.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9A6D4C6-8DC7-7D24-605D-6B394094B3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0082" y="243898"/>
            <a:ext cx="1487553" cy="2237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4172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739160-9A78-6A8B-82C5-CD0AEE4BB7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9626718-45C7-E483-F235-A8BF6E180DB7}"/>
              </a:ext>
            </a:extLst>
          </p:cNvPr>
          <p:cNvSpPr txBox="1"/>
          <p:nvPr/>
        </p:nvSpPr>
        <p:spPr>
          <a:xfrm>
            <a:off x="232996" y="243898"/>
            <a:ext cx="12568604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cap="small" dirty="0">
                <a:latin typeface="Arial Black" panose="020B0A04020102020204" pitchFamily="34" charset="0"/>
              </a:rPr>
              <a:t>Marie, témoin d’une espérance, 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pour le Seigneur tu t’es levée.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Au sein du peuple de l’Alliance, 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tu me fais signe d’avancer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Toujours plus loin, toujours plus loin.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C2CFEFD-503D-BF08-72E3-7D2CF576613C}"/>
              </a:ext>
            </a:extLst>
          </p:cNvPr>
          <p:cNvSpPr txBox="1"/>
          <p:nvPr/>
        </p:nvSpPr>
        <p:spPr>
          <a:xfrm>
            <a:off x="439614" y="3751781"/>
            <a:ext cx="1157067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dirty="0">
                <a:latin typeface="Arial Black" panose="020B0A04020102020204" pitchFamily="34" charset="0"/>
              </a:rPr>
              <a:t>Sur les chemins de l'Evangile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Tu suis le Maître jusqu'au bout ,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Et tu rejoins sur la colline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Ton Fils en croix souffrant pour nous.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CAEC82D-3481-9E30-9891-6A6B09FBD4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0082" y="556346"/>
            <a:ext cx="1487553" cy="2237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57423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0D548F-78CA-82BA-AA50-07BFF6F7E7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21A30C8-C267-D545-EE35-0BE33237191F}"/>
              </a:ext>
            </a:extLst>
          </p:cNvPr>
          <p:cNvSpPr txBox="1"/>
          <p:nvPr/>
        </p:nvSpPr>
        <p:spPr>
          <a:xfrm>
            <a:off x="1323242" y="3956179"/>
            <a:ext cx="12568604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cap="small" dirty="0">
                <a:latin typeface="Arial Black" panose="020B0A04020102020204" pitchFamily="34" charset="0"/>
              </a:rPr>
              <a:t>Marie, témoin d’une espérance, 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pour le Seigneur tu t’es levée.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Au sein du peuple de l’Alliance, 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tu me fais signe d’avancer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Toujours plus loin, toujours plus loin.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E2C39ED-CDD6-360F-CC6D-017B0BDBD6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5850" y="294874"/>
            <a:ext cx="2000300" cy="3474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10754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8BA3D9D-5C8A-5203-2F2E-135D581F767C}"/>
              </a:ext>
            </a:extLst>
          </p:cNvPr>
          <p:cNvGrpSpPr/>
          <p:nvPr/>
        </p:nvGrpSpPr>
        <p:grpSpPr>
          <a:xfrm>
            <a:off x="-22617" y="1282"/>
            <a:ext cx="12213093" cy="6856718"/>
            <a:chOff x="-22617" y="1282"/>
            <a:chExt cx="12213093" cy="6856718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AB1635BF-FF06-73D3-5E81-EFFBBD48D7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095" r="1" b="1"/>
            <a:stretch>
              <a:fillRect/>
            </a:stretch>
          </p:blipFill>
          <p:spPr>
            <a:xfrm>
              <a:off x="-1504" y="1282"/>
              <a:ext cx="12191980" cy="6856718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38A157F-B0E2-1DC8-9BEF-302C3F81762B}"/>
                </a:ext>
              </a:extLst>
            </p:cNvPr>
            <p:cNvSpPr/>
            <p:nvPr/>
          </p:nvSpPr>
          <p:spPr>
            <a:xfrm rot="619618">
              <a:off x="-22617" y="1635242"/>
              <a:ext cx="7367401" cy="255454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fr-FR" sz="8000" b="1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Dreaming Outloud Pro" panose="03050502040302030504" pitchFamily="66" charset="0"/>
                  <a:cs typeface="Dreaming Outloud Pro" panose="03050502040302030504" pitchFamily="66" charset="0"/>
                </a:rPr>
                <a:t>Mois d’octobre , </a:t>
              </a:r>
            </a:p>
            <a:p>
              <a:pPr algn="ctr"/>
              <a:r>
                <a:rPr lang="fr-FR" sz="8000" b="1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Dreaming Outloud Pro" panose="03050502040302030504" pitchFamily="66" charset="0"/>
                  <a:cs typeface="Dreaming Outloud Pro" panose="03050502040302030504" pitchFamily="66" charset="0"/>
                </a:rPr>
                <a:t> Mois du Rosaire</a:t>
              </a:r>
              <a:r>
                <a:rPr lang="fr-FR" sz="5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</a:t>
              </a:r>
              <a:endPara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6360126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1052</Words>
  <Application>Microsoft Office PowerPoint</Application>
  <PresentationFormat>Grand écran</PresentationFormat>
  <Paragraphs>167</Paragraphs>
  <Slides>34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34</vt:i4>
      </vt:variant>
    </vt:vector>
  </HeadingPairs>
  <TitlesOfParts>
    <vt:vector size="40" baseType="lpstr">
      <vt:lpstr>Aptos</vt:lpstr>
      <vt:lpstr>Aptos Display</vt:lpstr>
      <vt:lpstr>Arial</vt:lpstr>
      <vt:lpstr>Arial Black</vt:lpstr>
      <vt:lpstr>Dreaming Outloud Pro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JOUGLET Myriam</dc:creator>
  <cp:lastModifiedBy>Christine PENIN</cp:lastModifiedBy>
  <cp:revision>1</cp:revision>
  <dcterms:created xsi:type="dcterms:W3CDTF">2026-09-20T21:06:14Z</dcterms:created>
  <dcterms:modified xsi:type="dcterms:W3CDTF">2026-09-22T12:53:13Z</dcterms:modified>
</cp:coreProperties>
</file>