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521" r:id="rId3"/>
    <p:sldId id="547" r:id="rId4"/>
    <p:sldId id="654" r:id="rId5"/>
    <p:sldId id="571" r:id="rId6"/>
    <p:sldId id="655" r:id="rId7"/>
    <p:sldId id="573" r:id="rId8"/>
    <p:sldId id="656" r:id="rId9"/>
    <p:sldId id="450" r:id="rId10"/>
    <p:sldId id="447" r:id="rId11"/>
    <p:sldId id="507" r:id="rId12"/>
    <p:sldId id="508" r:id="rId13"/>
    <p:sldId id="557" r:id="rId14"/>
    <p:sldId id="558" r:id="rId15"/>
    <p:sldId id="480" r:id="rId16"/>
    <p:sldId id="293" r:id="rId17"/>
    <p:sldId id="454" r:id="rId18"/>
    <p:sldId id="343" r:id="rId19"/>
    <p:sldId id="359" r:id="rId20"/>
    <p:sldId id="360" r:id="rId21"/>
    <p:sldId id="624" r:id="rId22"/>
    <p:sldId id="637" r:id="rId23"/>
    <p:sldId id="638" r:id="rId24"/>
    <p:sldId id="416" r:id="rId25"/>
    <p:sldId id="349" r:id="rId26"/>
    <p:sldId id="350" r:id="rId27"/>
    <p:sldId id="513" r:id="rId28"/>
    <p:sldId id="514" r:id="rId29"/>
    <p:sldId id="351" r:id="rId30"/>
    <p:sldId id="352" r:id="rId31"/>
    <p:sldId id="272" r:id="rId32"/>
    <p:sldId id="515" r:id="rId33"/>
    <p:sldId id="639" r:id="rId34"/>
    <p:sldId id="640" r:id="rId35"/>
    <p:sldId id="641" r:id="rId36"/>
    <p:sldId id="642" r:id="rId37"/>
    <p:sldId id="643" r:id="rId38"/>
    <p:sldId id="644" r:id="rId39"/>
    <p:sldId id="645" r:id="rId40"/>
    <p:sldId id="314" r:id="rId41"/>
    <p:sldId id="581" r:id="rId42"/>
    <p:sldId id="607" r:id="rId43"/>
    <p:sldId id="646" r:id="rId44"/>
    <p:sldId id="647" r:id="rId45"/>
    <p:sldId id="648" r:id="rId46"/>
    <p:sldId id="649" r:id="rId47"/>
    <p:sldId id="650" r:id="rId4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ine PENIN" initials="CP" lastIdx="1" clrIdx="0">
    <p:extLst>
      <p:ext uri="{19B8F6BF-5375-455C-9EA6-DF929625EA0E}">
        <p15:presenceInfo xmlns:p15="http://schemas.microsoft.com/office/powerpoint/2012/main" userId="80b07815ccff064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0CD2B-700C-45FB-965D-DEADA9261330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2BE86-F792-448C-994C-14CF28E4C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1454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0CD2B-700C-45FB-965D-DEADA9261330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2BE86-F792-448C-994C-14CF28E4C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8365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0CD2B-700C-45FB-965D-DEADA9261330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2BE86-F792-448C-994C-14CF28E4C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6430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0CD2B-700C-45FB-965D-DEADA9261330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2BE86-F792-448C-994C-14CF28E4C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7316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0CD2B-700C-45FB-965D-DEADA9261330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2BE86-F792-448C-994C-14CF28E4C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4753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0CD2B-700C-45FB-965D-DEADA9261330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2BE86-F792-448C-994C-14CF28E4C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9650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0CD2B-700C-45FB-965D-DEADA9261330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2BE86-F792-448C-994C-14CF28E4C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5558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0CD2B-700C-45FB-965D-DEADA9261330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2BE86-F792-448C-994C-14CF28E4C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0252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0CD2B-700C-45FB-965D-DEADA9261330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2BE86-F792-448C-994C-14CF28E4C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0220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0CD2B-700C-45FB-965D-DEADA9261330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2BE86-F792-448C-994C-14CF28E4C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8771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0CD2B-700C-45FB-965D-DEADA9261330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2BE86-F792-448C-994C-14CF28E4C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9674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40CD2B-700C-45FB-965D-DEADA9261330}" type="datetimeFigureOut">
              <a:rPr lang="fr-FR" smtClean="0"/>
              <a:t>22/09/2026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12BE86-F792-448C-994C-14CF28E4C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88767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964488-F5FE-4654-900E-38BFD567F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4445" y="376388"/>
            <a:ext cx="6025729" cy="3997203"/>
          </a:xfrm>
        </p:spPr>
        <p:txBody>
          <a:bodyPr>
            <a:noAutofit/>
          </a:bodyPr>
          <a:lstStyle/>
          <a:p>
            <a:pPr algn="ctr"/>
            <a:r>
              <a:rPr lang="fr-FR" sz="4800" dirty="0">
                <a:latin typeface="Arial Black" panose="020B0A04020102020204" pitchFamily="34" charset="0"/>
              </a:rPr>
              <a:t> </a:t>
            </a:r>
            <a:br>
              <a:rPr lang="fr-FR" sz="4800" dirty="0">
                <a:latin typeface="Arial Black" panose="020B0A04020102020204" pitchFamily="34" charset="0"/>
              </a:rPr>
            </a:br>
            <a:br>
              <a:rPr lang="fr-FR" sz="4800" dirty="0">
                <a:latin typeface="Arial Black" panose="020B0A04020102020204" pitchFamily="34" charset="0"/>
              </a:rPr>
            </a:br>
            <a:br>
              <a:rPr lang="fr-FR" sz="4800" dirty="0">
                <a:latin typeface="Arial Black" panose="020B0A04020102020204" pitchFamily="34" charset="0"/>
              </a:rPr>
            </a:br>
            <a:br>
              <a:rPr lang="fr-FR" sz="4800" dirty="0">
                <a:latin typeface="Arial Black" panose="020B0A04020102020204" pitchFamily="34" charset="0"/>
              </a:rPr>
            </a:br>
            <a:br>
              <a:rPr lang="fr-FR" sz="4800" dirty="0">
                <a:latin typeface="Arial Black" panose="020B0A04020102020204" pitchFamily="34" charset="0"/>
              </a:rPr>
            </a:br>
            <a:br>
              <a:rPr lang="fr-FR" sz="4800" dirty="0">
                <a:latin typeface="Arial Black" panose="020B0A04020102020204" pitchFamily="34" charset="0"/>
              </a:rPr>
            </a:br>
            <a:br>
              <a:rPr lang="fr-FR" sz="4800" dirty="0">
                <a:latin typeface="Arial Black" panose="020B0A04020102020204" pitchFamily="34" charset="0"/>
              </a:rPr>
            </a:br>
            <a:br>
              <a:rPr lang="fr-FR" sz="4800" dirty="0">
                <a:latin typeface="Arial Black" panose="020B0A04020102020204" pitchFamily="34" charset="0"/>
              </a:rPr>
            </a:br>
            <a:br>
              <a:rPr lang="fr-FR" sz="4800" dirty="0">
                <a:latin typeface="Arial Black" panose="020B0A04020102020204" pitchFamily="34" charset="0"/>
              </a:rPr>
            </a:br>
            <a:br>
              <a:rPr lang="fr-FR" sz="4800" dirty="0">
                <a:latin typeface="Arial Black" panose="020B0A04020102020204" pitchFamily="34" charset="0"/>
              </a:rPr>
            </a:br>
            <a:br>
              <a:rPr lang="fr-FR" sz="4800" dirty="0">
                <a:latin typeface="Arial Black" panose="020B0A04020102020204" pitchFamily="34" charset="0"/>
              </a:rPr>
            </a:br>
            <a:br>
              <a:rPr lang="fr-FR" sz="4800" dirty="0">
                <a:latin typeface="Arial Black" panose="020B0A04020102020204" pitchFamily="34" charset="0"/>
              </a:rPr>
            </a:br>
            <a:br>
              <a:rPr lang="fr-FR" sz="4800" dirty="0">
                <a:latin typeface="Arial Black" panose="020B0A04020102020204" pitchFamily="34" charset="0"/>
              </a:rPr>
            </a:br>
            <a:br>
              <a:rPr lang="fr-FR" sz="4800" dirty="0">
                <a:latin typeface="Arial Black" panose="020B0A04020102020204" pitchFamily="34" charset="0"/>
              </a:rPr>
            </a:br>
            <a:br>
              <a:rPr lang="fr-FR" sz="4800" dirty="0">
                <a:latin typeface="Arial Black" panose="020B0A04020102020204" pitchFamily="34" charset="0"/>
              </a:rPr>
            </a:br>
            <a:br>
              <a:rPr lang="fr-FR" sz="4800" dirty="0">
                <a:latin typeface="Arial Black" panose="020B0A04020102020204" pitchFamily="34" charset="0"/>
              </a:rPr>
            </a:br>
            <a:r>
              <a:rPr lang="fr-FR" sz="4800" dirty="0">
                <a:latin typeface="Arial Black" panose="020B0A04020102020204" pitchFamily="34" charset="0"/>
              </a:rPr>
              <a:t>Messes des </a:t>
            </a:r>
            <a:br>
              <a:rPr lang="fr-FR" sz="4800" dirty="0">
                <a:latin typeface="Arial Black" panose="020B0A04020102020204" pitchFamily="34" charset="0"/>
              </a:rPr>
            </a:br>
            <a:r>
              <a:rPr lang="fr-FR" sz="4800" dirty="0">
                <a:latin typeface="Arial Black" panose="020B0A04020102020204" pitchFamily="34" charset="0"/>
              </a:rPr>
              <a:t> 17 et 18 Octobre 2026.</a:t>
            </a:r>
            <a:br>
              <a:rPr lang="fr-FR" sz="4800" dirty="0">
                <a:latin typeface="Arial Black" panose="020B0A04020102020204" pitchFamily="34" charset="0"/>
              </a:rPr>
            </a:br>
            <a:br>
              <a:rPr lang="fr-FR" sz="4800" dirty="0">
                <a:latin typeface="Arial Black" panose="020B0A04020102020204" pitchFamily="34" charset="0"/>
              </a:rPr>
            </a:br>
            <a:r>
              <a:rPr lang="fr-FR" sz="4800" dirty="0">
                <a:latin typeface="Arial Black" panose="020B0A04020102020204" pitchFamily="34" charset="0"/>
              </a:rPr>
              <a:t>29</a:t>
            </a:r>
            <a:r>
              <a:rPr lang="fr-FR" sz="4000" baseline="30000" dirty="0">
                <a:latin typeface="Arial Black" panose="020B0A04020102020204" pitchFamily="34" charset="0"/>
              </a:rPr>
              <a:t>ème</a:t>
            </a:r>
            <a:r>
              <a:rPr lang="fr-FR" sz="4000" dirty="0">
                <a:latin typeface="Arial Black" panose="020B0A04020102020204" pitchFamily="34" charset="0"/>
              </a:rPr>
              <a:t> Dimanche du Temps Ordinaire.</a:t>
            </a:r>
            <a:r>
              <a:rPr lang="fr-FR" sz="4800" dirty="0">
                <a:latin typeface="Arial Black" panose="020B0A04020102020204" pitchFamily="34" charset="0"/>
              </a:rPr>
              <a:t> </a:t>
            </a:r>
            <a:endParaRPr lang="fr-FR" sz="4400" dirty="0">
              <a:latin typeface="Arial Black" panose="020B0A04020102020204" pitchFamily="34" charset="0"/>
            </a:endParaRPr>
          </a:p>
        </p:txBody>
      </p:sp>
      <p:pic>
        <p:nvPicPr>
          <p:cNvPr id="3" name="Image 2" descr="ÉVANGILE DU JOUR « Rendez à César ce qui est à César, et à Dieu ce qui est  à Dieu » (Mt 22, 15-21) Alléluia. Alléluia. Vous brillez comme des astres  dans">
            <a:extLst>
              <a:ext uri="{FF2B5EF4-FFF2-40B4-BE49-F238E27FC236}">
                <a16:creationId xmlns:a16="http://schemas.microsoft.com/office/drawing/2014/main" id="{588CA70E-0C2E-2E0A-B648-D6496F6E4A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1" b="7824"/>
          <a:stretch>
            <a:fillRect/>
          </a:stretch>
        </p:blipFill>
        <p:spPr bwMode="auto">
          <a:xfrm>
            <a:off x="201826" y="1170496"/>
            <a:ext cx="5894174" cy="43368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47331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67404-6E7C-3814-EC79-CFCC19799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D4BE497-CF17-BED3-4E15-43D70F2AD726}"/>
              </a:ext>
            </a:extLst>
          </p:cNvPr>
          <p:cNvSpPr txBox="1"/>
          <p:nvPr/>
        </p:nvSpPr>
        <p:spPr>
          <a:xfrm>
            <a:off x="89140" y="189780"/>
            <a:ext cx="1210286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800" b="1" cap="small" dirty="0">
                <a:latin typeface="Arial Black" panose="020B0A04020102020204" pitchFamily="34" charset="0"/>
                <a:cs typeface="Arial" panose="020B0604020202020204" pitchFamily="34" charset="0"/>
              </a:rPr>
              <a:t>R. Acclamez votre Dieu sur toute la terre,</a:t>
            </a:r>
          </a:p>
          <a:p>
            <a:r>
              <a:rPr lang="fr-FR" sz="4800" b="1" cap="small" dirty="0">
                <a:latin typeface="Arial Black" panose="020B0A04020102020204" pitchFamily="34" charset="0"/>
                <a:cs typeface="Arial" panose="020B0604020202020204" pitchFamily="34" charset="0"/>
              </a:rPr>
              <a:t>Célébrez-le par vos chants de joie!</a:t>
            </a:r>
          </a:p>
          <a:p>
            <a:r>
              <a:rPr lang="fr-FR" sz="4800" b="1" cap="small" dirty="0">
                <a:latin typeface="Arial Black" panose="020B0A04020102020204" pitchFamily="34" charset="0"/>
                <a:cs typeface="Arial" panose="020B0604020202020204" pitchFamily="34" charset="0"/>
              </a:rPr>
              <a:t>Acclamez votre Dieu, Il est la lumière,</a:t>
            </a:r>
          </a:p>
          <a:p>
            <a:r>
              <a:rPr lang="fr-FR" sz="4800" b="1" cap="small" dirty="0">
                <a:latin typeface="Arial Black" panose="020B0A04020102020204" pitchFamily="34" charset="0"/>
                <a:cs typeface="Arial" panose="020B0604020202020204" pitchFamily="34" charset="0"/>
              </a:rPr>
              <a:t>Éternel est son amour !</a:t>
            </a:r>
          </a:p>
        </p:txBody>
      </p:sp>
    </p:spTree>
    <p:extLst>
      <p:ext uri="{BB962C8B-B14F-4D97-AF65-F5344CB8AC3E}">
        <p14:creationId xmlns:p14="http://schemas.microsoft.com/office/powerpoint/2010/main" val="1616490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4AE54-6E48-8E08-C1D9-2883A223A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87C9E11-9B6C-38DA-0BF5-5D2E97BF1126}"/>
              </a:ext>
            </a:extLst>
          </p:cNvPr>
          <p:cNvSpPr txBox="1"/>
          <p:nvPr/>
        </p:nvSpPr>
        <p:spPr>
          <a:xfrm>
            <a:off x="89140" y="189780"/>
            <a:ext cx="1210286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400" b="1" cap="small" dirty="0">
                <a:latin typeface="Arial Black" panose="020B0A04020102020204" pitchFamily="34" charset="0"/>
                <a:cs typeface="Arial" panose="020B0604020202020204" pitchFamily="34" charset="0"/>
              </a:rPr>
              <a:t>1. </a:t>
            </a:r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Chantez au Seigneur vos hymnes de fête,</a:t>
            </a: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Proclamez-le devant les nations.</a:t>
            </a: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Louez le Seigneur, louez votre Roi,</a:t>
            </a: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demeure éternellement.</a:t>
            </a:r>
            <a:endParaRPr lang="fr-FR" sz="4400" b="1" cap="small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740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931CB-AEAE-133E-F17E-02E8B4485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902ECD5-00C7-6487-E7C8-82B7E7B4A4C3}"/>
              </a:ext>
            </a:extLst>
          </p:cNvPr>
          <p:cNvSpPr txBox="1"/>
          <p:nvPr/>
        </p:nvSpPr>
        <p:spPr>
          <a:xfrm>
            <a:off x="89140" y="189780"/>
            <a:ext cx="1210286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800" b="1" cap="small" dirty="0">
                <a:latin typeface="Arial Black" panose="020B0A04020102020204" pitchFamily="34" charset="0"/>
                <a:cs typeface="Arial" panose="020B0604020202020204" pitchFamily="34" charset="0"/>
              </a:rPr>
              <a:t>R. Acclamez votre Dieu sur toute la terre,</a:t>
            </a:r>
          </a:p>
          <a:p>
            <a:r>
              <a:rPr lang="fr-FR" sz="4800" b="1" cap="small" dirty="0">
                <a:latin typeface="Arial Black" panose="020B0A04020102020204" pitchFamily="34" charset="0"/>
                <a:cs typeface="Arial" panose="020B0604020202020204" pitchFamily="34" charset="0"/>
              </a:rPr>
              <a:t>Célébrez-le par vos chants de joie!</a:t>
            </a:r>
          </a:p>
          <a:p>
            <a:r>
              <a:rPr lang="fr-FR" sz="4800" b="1" cap="small" dirty="0">
                <a:latin typeface="Arial Black" panose="020B0A04020102020204" pitchFamily="34" charset="0"/>
                <a:cs typeface="Arial" panose="020B0604020202020204" pitchFamily="34" charset="0"/>
              </a:rPr>
              <a:t>Acclamez votre Dieu, Il est la lumière,</a:t>
            </a:r>
          </a:p>
          <a:p>
            <a:r>
              <a:rPr lang="fr-FR" sz="4800" b="1" cap="small" dirty="0">
                <a:latin typeface="Arial Black" panose="020B0A04020102020204" pitchFamily="34" charset="0"/>
                <a:cs typeface="Arial" panose="020B0604020202020204" pitchFamily="34" charset="0"/>
              </a:rPr>
              <a:t>Éternel est son amour !</a:t>
            </a:r>
          </a:p>
        </p:txBody>
      </p:sp>
    </p:spTree>
    <p:extLst>
      <p:ext uri="{BB962C8B-B14F-4D97-AF65-F5344CB8AC3E}">
        <p14:creationId xmlns:p14="http://schemas.microsoft.com/office/powerpoint/2010/main" val="251642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FCC7D-9823-AF23-54F6-14B610C66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52ED457-9214-D5C2-C74E-02E384A62298}"/>
              </a:ext>
            </a:extLst>
          </p:cNvPr>
          <p:cNvSpPr txBox="1"/>
          <p:nvPr/>
        </p:nvSpPr>
        <p:spPr>
          <a:xfrm>
            <a:off x="89140" y="189780"/>
            <a:ext cx="1210286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400" b="1" cap="small" dirty="0">
                <a:latin typeface="Arial Black" panose="020B0A04020102020204" pitchFamily="34" charset="0"/>
                <a:cs typeface="Arial" panose="020B0604020202020204" pitchFamily="34" charset="0"/>
              </a:rPr>
              <a:t>2. </a:t>
            </a:r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Venez l'adorer, nations de la terre!</a:t>
            </a: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 craignez pas, vous serez bénis.</a:t>
            </a: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Vous êtes son peuple, il est votre Dieu,</a:t>
            </a: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ses mains remettez vos vies.</a:t>
            </a:r>
            <a:endParaRPr lang="fr-FR" sz="4400" b="1" cap="small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140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C524E-2322-FD1A-BCCF-A66B9B282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9549E2E-79F6-34EA-7401-E657C801E280}"/>
              </a:ext>
            </a:extLst>
          </p:cNvPr>
          <p:cNvSpPr txBox="1"/>
          <p:nvPr/>
        </p:nvSpPr>
        <p:spPr>
          <a:xfrm>
            <a:off x="89140" y="189780"/>
            <a:ext cx="1210286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800" b="1" cap="small" dirty="0">
                <a:latin typeface="Arial Black" panose="020B0A04020102020204" pitchFamily="34" charset="0"/>
                <a:cs typeface="Arial" panose="020B0604020202020204" pitchFamily="34" charset="0"/>
              </a:rPr>
              <a:t>R. Acclamez votre Dieu sur toute la terre,</a:t>
            </a:r>
          </a:p>
          <a:p>
            <a:r>
              <a:rPr lang="fr-FR" sz="4800" b="1" cap="small" dirty="0">
                <a:latin typeface="Arial Black" panose="020B0A04020102020204" pitchFamily="34" charset="0"/>
                <a:cs typeface="Arial" panose="020B0604020202020204" pitchFamily="34" charset="0"/>
              </a:rPr>
              <a:t>Célébrez-le par vos chants de joie!</a:t>
            </a:r>
          </a:p>
          <a:p>
            <a:r>
              <a:rPr lang="fr-FR" sz="4800" b="1" cap="small" dirty="0">
                <a:latin typeface="Arial Black" panose="020B0A04020102020204" pitchFamily="34" charset="0"/>
                <a:cs typeface="Arial" panose="020B0604020202020204" pitchFamily="34" charset="0"/>
              </a:rPr>
              <a:t>Acclamez votre Dieu, Il est la lumière,</a:t>
            </a:r>
          </a:p>
          <a:p>
            <a:r>
              <a:rPr lang="fr-FR" sz="4800" b="1" cap="small" dirty="0">
                <a:latin typeface="Arial Black" panose="020B0A04020102020204" pitchFamily="34" charset="0"/>
                <a:cs typeface="Arial" panose="020B0604020202020204" pitchFamily="34" charset="0"/>
              </a:rPr>
              <a:t>Éternel est son amour !</a:t>
            </a:r>
          </a:p>
        </p:txBody>
      </p:sp>
    </p:spTree>
    <p:extLst>
      <p:ext uri="{BB962C8B-B14F-4D97-AF65-F5344CB8AC3E}">
        <p14:creationId xmlns:p14="http://schemas.microsoft.com/office/powerpoint/2010/main" val="2238507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051C7-CFA7-CD4A-6851-E7AF0D052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80E0C79-65A0-635E-83F2-E0484D2C3408}"/>
              </a:ext>
            </a:extLst>
          </p:cNvPr>
          <p:cNvSpPr txBox="1"/>
          <p:nvPr/>
        </p:nvSpPr>
        <p:spPr>
          <a:xfrm>
            <a:off x="89140" y="189780"/>
            <a:ext cx="1210286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400" b="1" cap="small" dirty="0">
                <a:latin typeface="Arial Black" panose="020B0A04020102020204" pitchFamily="34" charset="0"/>
                <a:cs typeface="Arial" panose="020B0604020202020204" pitchFamily="34" charset="0"/>
              </a:rPr>
              <a:t>3. </a:t>
            </a:r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Offrez au Seigneur votre action de grâce,</a:t>
            </a: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la détresse, il vous a tirés.</a:t>
            </a: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 lieu de la mort, du fond des enfers,</a:t>
            </a: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 son Fils il vous a sauvés.</a:t>
            </a:r>
            <a:endParaRPr lang="fr-FR" sz="4400" b="1" cap="small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049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71E8F-7AF0-1F6C-B893-032A7D524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DA86BEE-0613-292D-8FEF-B5585E582694}"/>
              </a:ext>
            </a:extLst>
          </p:cNvPr>
          <p:cNvSpPr txBox="1"/>
          <p:nvPr/>
        </p:nvSpPr>
        <p:spPr>
          <a:xfrm>
            <a:off x="89140" y="189780"/>
            <a:ext cx="1210286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800" b="1" cap="small" dirty="0">
                <a:latin typeface="Arial Black" panose="020B0A04020102020204" pitchFamily="34" charset="0"/>
                <a:cs typeface="Arial" panose="020B0604020202020204" pitchFamily="34" charset="0"/>
              </a:rPr>
              <a:t>R. Acclamez votre Dieu sur toute la terre,</a:t>
            </a:r>
          </a:p>
          <a:p>
            <a:r>
              <a:rPr lang="fr-FR" sz="4800" b="1" cap="small" dirty="0">
                <a:latin typeface="Arial Black" panose="020B0A04020102020204" pitchFamily="34" charset="0"/>
                <a:cs typeface="Arial" panose="020B0604020202020204" pitchFamily="34" charset="0"/>
              </a:rPr>
              <a:t>Célébrez-le par vos chants de joie!</a:t>
            </a:r>
          </a:p>
          <a:p>
            <a:r>
              <a:rPr lang="fr-FR" sz="4800" b="1" cap="small" dirty="0">
                <a:latin typeface="Arial Black" panose="020B0A04020102020204" pitchFamily="34" charset="0"/>
                <a:cs typeface="Arial" panose="020B0604020202020204" pitchFamily="34" charset="0"/>
              </a:rPr>
              <a:t>Acclamez votre Dieu, Il est la lumière,</a:t>
            </a:r>
          </a:p>
          <a:p>
            <a:r>
              <a:rPr lang="fr-FR" sz="4800" b="1" cap="small" dirty="0">
                <a:latin typeface="Arial Black" panose="020B0A04020102020204" pitchFamily="34" charset="0"/>
                <a:cs typeface="Arial" panose="020B0604020202020204" pitchFamily="34" charset="0"/>
              </a:rPr>
              <a:t>Éternel est son amour !</a:t>
            </a:r>
          </a:p>
        </p:txBody>
      </p:sp>
    </p:spTree>
    <p:extLst>
      <p:ext uri="{BB962C8B-B14F-4D97-AF65-F5344CB8AC3E}">
        <p14:creationId xmlns:p14="http://schemas.microsoft.com/office/powerpoint/2010/main" val="4047846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697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1EA2F4-483C-F0D3-1DF3-1030C796F4D4}"/>
              </a:ext>
            </a:extLst>
          </p:cNvPr>
          <p:cNvSpPr txBox="1"/>
          <p:nvPr/>
        </p:nvSpPr>
        <p:spPr>
          <a:xfrm>
            <a:off x="0" y="86222"/>
            <a:ext cx="12192000" cy="6617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4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ton peuple rassemblé par ta parole,</a:t>
            </a:r>
          </a:p>
          <a:p>
            <a:r>
              <a:rPr lang="fr-FR" sz="44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Seigneur prend pitié, Seigneur prend pitié.</a:t>
            </a:r>
          </a:p>
          <a:p>
            <a:endParaRPr lang="fr-FR" sz="1400" dirty="0">
              <a:ln>
                <a:solidFill>
                  <a:schemeClr val="tx1"/>
                </a:solidFill>
              </a:ln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4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ton peuple sanctifié par ton Esprit,</a:t>
            </a:r>
          </a:p>
          <a:p>
            <a:r>
              <a:rPr lang="fr-FR" sz="44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Ô Christ prend pitié, Ô christ prend pitié.</a:t>
            </a:r>
          </a:p>
          <a:p>
            <a:endParaRPr lang="fr-FR" sz="1400" dirty="0">
              <a:ln>
                <a:solidFill>
                  <a:schemeClr val="tx1"/>
                </a:solidFill>
              </a:ln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4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ton peuple racheté par ton sang,</a:t>
            </a:r>
          </a:p>
          <a:p>
            <a:r>
              <a:rPr lang="fr-FR" sz="44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Seigneur prend pitié, Seigneur prend pitié.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3654724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B4BF6-FAC3-FADA-ACD3-A0C570D6D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2853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D4B32-40F5-435D-7D11-99B0C01D2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2C086-0752-72D3-FD7D-33298A07557B}"/>
              </a:ext>
            </a:extLst>
          </p:cNvPr>
          <p:cNvSpPr txBox="1"/>
          <p:nvPr/>
        </p:nvSpPr>
        <p:spPr>
          <a:xfrm>
            <a:off x="-82413" y="0"/>
            <a:ext cx="12274413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small" spc="0" normalizeH="0" baseline="0" noProof="0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Gloire à Dieu au plus haut des cieux et paix sur la terre aux hommes qu’il aime.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small" spc="0" normalizeH="0" baseline="0" noProof="0" dirty="0">
              <a:ln>
                <a:solidFill>
                  <a:prstClr val="white"/>
                </a:solidFill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Nous te louons, nous te bénissons, nous t’adorons, nous te glorifions,  nous te rendons grâce pour ton immense gloire.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ln>
                <a:solidFill>
                  <a:schemeClr val="tx1"/>
                </a:solidFill>
              </a:ln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Seigneur Dieu, Roi du ciel, Dieu, le Père tout-puissant.</a:t>
            </a:r>
          </a:p>
        </p:txBody>
      </p:sp>
    </p:spTree>
    <p:extLst>
      <p:ext uri="{BB962C8B-B14F-4D97-AF65-F5344CB8AC3E}">
        <p14:creationId xmlns:p14="http://schemas.microsoft.com/office/powerpoint/2010/main" val="7696128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A8A69-AB44-FD54-E976-A146910B7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26184B3-B089-BF1E-1F26-8B7C592733D1}"/>
              </a:ext>
            </a:extLst>
          </p:cNvPr>
          <p:cNvSpPr txBox="1"/>
          <p:nvPr/>
        </p:nvSpPr>
        <p:spPr>
          <a:xfrm>
            <a:off x="-82413" y="120769"/>
            <a:ext cx="1227441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Seigneur, Fils unique, Jésus Christ, Seigneur Dieu, Agneau de Dieu, le Fils du Père ; toi qui enlèves les péchés du monde, prends pitié de nous 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ln>
                <a:solidFill>
                  <a:schemeClr val="tx1"/>
                </a:solidFill>
              </a:ln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toi qui enlèves les péchés du monde, reçois notre prière 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ln>
                <a:solidFill>
                  <a:schemeClr val="tx1"/>
                </a:solidFill>
              </a:ln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9943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E72FB-A7AA-BE85-10E6-332EA7EF2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8ED88E2-A049-67BD-677B-1BEBA6C0B5FA}"/>
              </a:ext>
            </a:extLst>
          </p:cNvPr>
          <p:cNvSpPr txBox="1"/>
          <p:nvPr/>
        </p:nvSpPr>
        <p:spPr>
          <a:xfrm>
            <a:off x="-82413" y="120769"/>
            <a:ext cx="12133513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toi qui es assis à la droite du Père, prends pitié de nous.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ln>
                <a:solidFill>
                  <a:schemeClr val="tx1"/>
                </a:solidFill>
              </a:ln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 toi seul es saint, toi seul es Seigneur, toi seul es le Très-Haut : Jésus-Christ, avec le Saint Esprit, dans la gloire de Dieu le Père. Amen.</a:t>
            </a:r>
          </a:p>
        </p:txBody>
      </p:sp>
    </p:spTree>
    <p:extLst>
      <p:ext uri="{BB962C8B-B14F-4D97-AF65-F5344CB8AC3E}">
        <p14:creationId xmlns:p14="http://schemas.microsoft.com/office/powerpoint/2010/main" val="13246014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443AA-60D3-771E-CB98-E7898310D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24629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49063A5-78AA-4121-A6E8-2519A347FBF7}"/>
              </a:ext>
            </a:extLst>
          </p:cNvPr>
          <p:cNvSpPr txBox="1"/>
          <p:nvPr/>
        </p:nvSpPr>
        <p:spPr>
          <a:xfrm>
            <a:off x="370193" y="504486"/>
            <a:ext cx="11637777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u="sng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Psaume 95 :</a:t>
            </a:r>
          </a:p>
          <a:p>
            <a:endParaRPr lang="fr-FR" sz="4800" dirty="0">
              <a:ln>
                <a:solidFill>
                  <a:schemeClr val="tx1"/>
                </a:solidFill>
              </a:ln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Rendez au Seigneur la gloire et la puissance.</a:t>
            </a:r>
          </a:p>
        </p:txBody>
      </p:sp>
    </p:spTree>
    <p:extLst>
      <p:ext uri="{BB962C8B-B14F-4D97-AF65-F5344CB8AC3E}">
        <p14:creationId xmlns:p14="http://schemas.microsoft.com/office/powerpoint/2010/main" val="34133205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40215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49063A5-78AA-4121-A6E8-2519A347FBF7}"/>
              </a:ext>
            </a:extLst>
          </p:cNvPr>
          <p:cNvSpPr txBox="1"/>
          <p:nvPr/>
        </p:nvSpPr>
        <p:spPr>
          <a:xfrm>
            <a:off x="370193" y="444101"/>
            <a:ext cx="11451613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u="sng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P. U. :</a:t>
            </a:r>
          </a:p>
          <a:p>
            <a:endParaRPr lang="fr-FR" sz="4800" dirty="0">
              <a:ln>
                <a:solidFill>
                  <a:schemeClr val="tx1"/>
                </a:solidFill>
              </a:ln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Seigneur, écoute-nous, Seigneur, exauce-nous ! </a:t>
            </a:r>
          </a:p>
        </p:txBody>
      </p:sp>
    </p:spTree>
    <p:extLst>
      <p:ext uri="{BB962C8B-B14F-4D97-AF65-F5344CB8AC3E}">
        <p14:creationId xmlns:p14="http://schemas.microsoft.com/office/powerpoint/2010/main" val="3644263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58170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64D006B-E770-A874-8C98-B00CEE685B50}"/>
              </a:ext>
            </a:extLst>
          </p:cNvPr>
          <p:cNvSpPr txBox="1"/>
          <p:nvPr/>
        </p:nvSpPr>
        <p:spPr>
          <a:xfrm>
            <a:off x="0" y="0"/>
            <a:ext cx="121920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400" u="sng" dirty="0">
                <a:ln>
                  <a:solidFill>
                    <a:schemeClr val="tx1"/>
                  </a:solidFill>
                </a:ln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Préparation des dons . </a:t>
            </a:r>
          </a:p>
          <a:p>
            <a:endParaRPr lang="fr-FR" sz="4400" u="sng" dirty="0">
              <a:ln>
                <a:solidFill>
                  <a:schemeClr val="tx1"/>
                </a:solidFill>
              </a:ln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En toi Seigneur, mon espérance</a:t>
            </a: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Sans ton appui, je suis perdu</a:t>
            </a: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Mais rendu fort par ta puissance,</a:t>
            </a: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ne serai jamais déçu.</a:t>
            </a:r>
          </a:p>
        </p:txBody>
      </p:sp>
    </p:spTree>
    <p:extLst>
      <p:ext uri="{BB962C8B-B14F-4D97-AF65-F5344CB8AC3E}">
        <p14:creationId xmlns:p14="http://schemas.microsoft.com/office/powerpoint/2010/main" val="3499571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9A26F-FD5E-A693-E212-7D82A78D7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9FBAC88-7223-6BBC-BD16-33D8C2A6A798}"/>
              </a:ext>
            </a:extLst>
          </p:cNvPr>
          <p:cNvSpPr txBox="1"/>
          <p:nvPr/>
        </p:nvSpPr>
        <p:spPr>
          <a:xfrm>
            <a:off x="0" y="0"/>
            <a:ext cx="121920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4400" u="sng" dirty="0">
              <a:ln>
                <a:solidFill>
                  <a:schemeClr val="tx1"/>
                </a:solidFill>
              </a:ln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4400" u="sng" dirty="0">
              <a:ln>
                <a:solidFill>
                  <a:schemeClr val="tx1"/>
                </a:solidFill>
              </a:ln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Sois mon rempart et ma retraite,</a:t>
            </a: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 bouclier, mon protecteur</a:t>
            </a: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Sois mon rocher dans la tempête</a:t>
            </a: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Sois mon refuge et mon sauveur.</a:t>
            </a:r>
          </a:p>
        </p:txBody>
      </p:sp>
    </p:spTree>
    <p:extLst>
      <p:ext uri="{BB962C8B-B14F-4D97-AF65-F5344CB8AC3E}">
        <p14:creationId xmlns:p14="http://schemas.microsoft.com/office/powerpoint/2010/main" val="26801636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9E40C-1DAC-25F5-C393-9F8D0D1BC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8130440-4933-5905-0D59-408F43ED98D6}"/>
              </a:ext>
            </a:extLst>
          </p:cNvPr>
          <p:cNvSpPr txBox="1"/>
          <p:nvPr/>
        </p:nvSpPr>
        <p:spPr>
          <a:xfrm>
            <a:off x="0" y="0"/>
            <a:ext cx="121920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4400" u="sng" dirty="0">
              <a:ln>
                <a:solidFill>
                  <a:schemeClr val="tx1"/>
                </a:solidFill>
              </a:ln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4400" u="sng" dirty="0">
              <a:ln>
                <a:solidFill>
                  <a:schemeClr val="tx1"/>
                </a:solidFill>
              </a:ln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Lorsque du poids de ma misère</a:t>
            </a: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 main voudra me délivrer</a:t>
            </a: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 une route de lumière</a:t>
            </a: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D’un cœur joyeux je marcherai.</a:t>
            </a:r>
          </a:p>
        </p:txBody>
      </p:sp>
    </p:spTree>
    <p:extLst>
      <p:ext uri="{BB962C8B-B14F-4D97-AF65-F5344CB8AC3E}">
        <p14:creationId xmlns:p14="http://schemas.microsoft.com/office/powerpoint/2010/main" val="41785332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AA014-0DA8-0F86-9442-11E415DF1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5701487-AC46-AAFD-BF62-5909D10F0F90}"/>
              </a:ext>
            </a:extLst>
          </p:cNvPr>
          <p:cNvSpPr txBox="1"/>
          <p:nvPr/>
        </p:nvSpPr>
        <p:spPr>
          <a:xfrm>
            <a:off x="0" y="0"/>
            <a:ext cx="121920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4400" u="sng" dirty="0">
              <a:ln>
                <a:solidFill>
                  <a:schemeClr val="tx1"/>
                </a:solidFill>
              </a:ln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4400" u="sng" dirty="0">
              <a:ln>
                <a:solidFill>
                  <a:schemeClr val="tx1"/>
                </a:solidFill>
              </a:ln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tout danger garde mon âme,</a:t>
            </a: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la remets entre tes mains,</a:t>
            </a: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l’ennemi qui me réclame</a:t>
            </a: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Protège-moi, je suis ton bien.</a:t>
            </a:r>
          </a:p>
        </p:txBody>
      </p:sp>
    </p:spTree>
    <p:extLst>
      <p:ext uri="{BB962C8B-B14F-4D97-AF65-F5344CB8AC3E}">
        <p14:creationId xmlns:p14="http://schemas.microsoft.com/office/powerpoint/2010/main" val="12975051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85221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B476A3D-EF1C-D713-1D9A-0CDEC69CCBD3}"/>
              </a:ext>
            </a:extLst>
          </p:cNvPr>
          <p:cNvSpPr txBox="1"/>
          <p:nvPr/>
        </p:nvSpPr>
        <p:spPr>
          <a:xfrm>
            <a:off x="0" y="-115705"/>
            <a:ext cx="12133276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u="sng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Sanctus</a:t>
            </a:r>
            <a:r>
              <a:rPr lang="fr-FR" sz="2800" u="sng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endParaRPr lang="fr-FR" u="sng" dirty="0">
              <a:ln>
                <a:solidFill>
                  <a:schemeClr val="tx1"/>
                </a:solidFill>
              </a:ln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4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Saint ! Saint ! Saint !</a:t>
            </a:r>
          </a:p>
          <a:p>
            <a:r>
              <a:rPr lang="fr-FR" sz="44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Seigneur, Dieu de l’univers !</a:t>
            </a:r>
          </a:p>
          <a:p>
            <a:endParaRPr lang="fr-FR" cap="small" dirty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4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ciel et la terre sont remplis de ta gloire.</a:t>
            </a:r>
          </a:p>
          <a:p>
            <a:r>
              <a:rPr lang="fr-FR" sz="44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Hosanna au plus haut des cieux.</a:t>
            </a:r>
          </a:p>
          <a:p>
            <a:endParaRPr lang="fr-FR" cap="small" dirty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4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Béni soit celui qui vient au nom du Seigneur.</a:t>
            </a:r>
          </a:p>
          <a:p>
            <a:r>
              <a:rPr lang="fr-FR" sz="44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Hosanna au plus haut des cieux.</a:t>
            </a:r>
          </a:p>
        </p:txBody>
      </p:sp>
    </p:spTree>
    <p:extLst>
      <p:ext uri="{BB962C8B-B14F-4D97-AF65-F5344CB8AC3E}">
        <p14:creationId xmlns:p14="http://schemas.microsoft.com/office/powerpoint/2010/main" val="22068017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17089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F3D3A-255A-8D1A-DBA9-A83C3E130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C78166-E2B6-2A68-E1AE-2560D49751D0}"/>
              </a:ext>
            </a:extLst>
          </p:cNvPr>
          <p:cNvSpPr txBox="1"/>
          <p:nvPr/>
        </p:nvSpPr>
        <p:spPr>
          <a:xfrm>
            <a:off x="370193" y="319177"/>
            <a:ext cx="11451613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u="sng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Anamnèse</a:t>
            </a:r>
            <a:r>
              <a:rPr lang="fr-FR" sz="2800" u="sng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</a:p>
          <a:p>
            <a:endParaRPr lang="fr-FR" sz="2800" u="sng" dirty="0">
              <a:ln>
                <a:solidFill>
                  <a:schemeClr val="tx1"/>
                </a:solidFill>
              </a:ln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2800" u="sng" dirty="0">
              <a:ln>
                <a:solidFill>
                  <a:schemeClr val="tx1"/>
                </a:solidFill>
              </a:ln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Gloire à Toi qui était mort!</a:t>
            </a: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Gloire à Toi qui est vivant!</a:t>
            </a: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Dieu sauveur, viens, Seigneur Jésus.</a:t>
            </a:r>
          </a:p>
        </p:txBody>
      </p:sp>
    </p:spTree>
    <p:extLst>
      <p:ext uri="{BB962C8B-B14F-4D97-AF65-F5344CB8AC3E}">
        <p14:creationId xmlns:p14="http://schemas.microsoft.com/office/powerpoint/2010/main" val="4015507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88BF8-77F8-0B68-F921-FED9DFB93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20396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49063A5-78AA-4121-A6E8-2519A347FBF7}"/>
              </a:ext>
            </a:extLst>
          </p:cNvPr>
          <p:cNvSpPr txBox="1"/>
          <p:nvPr/>
        </p:nvSpPr>
        <p:spPr>
          <a:xfrm>
            <a:off x="101744" y="0"/>
            <a:ext cx="11949357" cy="6217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u="sng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Agnus</a:t>
            </a:r>
            <a:r>
              <a:rPr lang="fr-FR" sz="2800" u="sng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</a:p>
          <a:p>
            <a:endParaRPr lang="fr-FR" u="sng" dirty="0">
              <a:ln>
                <a:solidFill>
                  <a:schemeClr val="tx1"/>
                </a:solidFill>
              </a:ln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400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Agneau de Dieu, qui enlèves les péchés du monde, prends pitié de nous.</a:t>
            </a:r>
          </a:p>
          <a:p>
            <a:r>
              <a:rPr lang="fr-FR" sz="4400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Agneau de Dieu, qui enlèves les péchés du monde, prends pitié de nous.</a:t>
            </a:r>
          </a:p>
          <a:p>
            <a:r>
              <a:rPr lang="fr-FR" sz="4400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Agneau de Dieu, qui enlèves les péchés du monde, donne-nous la paix.</a:t>
            </a:r>
          </a:p>
        </p:txBody>
      </p:sp>
    </p:spTree>
    <p:extLst>
      <p:ext uri="{BB962C8B-B14F-4D97-AF65-F5344CB8AC3E}">
        <p14:creationId xmlns:p14="http://schemas.microsoft.com/office/powerpoint/2010/main" val="36814001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40214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2A7BF492-C09A-4CA1-A334-E8B0E3FA6AF5}"/>
              </a:ext>
            </a:extLst>
          </p:cNvPr>
          <p:cNvSpPr txBox="1"/>
          <p:nvPr/>
        </p:nvSpPr>
        <p:spPr>
          <a:xfrm>
            <a:off x="0" y="0"/>
            <a:ext cx="12096925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u="sng" cap="small" dirty="0">
                <a:ln>
                  <a:solidFill>
                    <a:schemeClr val="tx1"/>
                  </a:solidFill>
                </a:ln>
              </a:rPr>
              <a:t>Communion :</a:t>
            </a:r>
          </a:p>
          <a:p>
            <a:endParaRPr lang="fr-FR" sz="2000" u="sng" cap="small" dirty="0">
              <a:ln>
                <a:solidFill>
                  <a:schemeClr val="tx1"/>
                </a:solidFill>
              </a:ln>
            </a:endParaRPr>
          </a:p>
          <a:p>
            <a:r>
              <a:rPr lang="fr-FR" sz="4800" cap="small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</a:rPr>
              <a:t>R/ Devenez ce que vous recevez, devenez le corps du Christ ;</a:t>
            </a:r>
          </a:p>
          <a:p>
            <a:r>
              <a:rPr lang="fr-FR" sz="4800" cap="small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</a:rPr>
              <a:t>Devenez ce que vous recevez, vous êtes le corps du Christ.</a:t>
            </a:r>
            <a:endParaRPr lang="fr-FR" sz="4800" dirty="0">
              <a:ln>
                <a:solidFill>
                  <a:schemeClr val="tx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6377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CD47F-FDC6-6E68-5319-AA399F743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7D1D59F-A2F6-74EC-2FCC-DD7C63FE09BD}"/>
              </a:ext>
            </a:extLst>
          </p:cNvPr>
          <p:cNvSpPr txBox="1"/>
          <p:nvPr/>
        </p:nvSpPr>
        <p:spPr>
          <a:xfrm>
            <a:off x="47537" y="260146"/>
            <a:ext cx="1209692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1- Baptisés en un seul Esprit, nous ne formons tous qu’un seul corps,</a:t>
            </a: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Abreuvés de l’unique Esprit, nous n’avons qu’un seul Dieu et Père.</a:t>
            </a:r>
          </a:p>
        </p:txBody>
      </p:sp>
    </p:spTree>
    <p:extLst>
      <p:ext uri="{BB962C8B-B14F-4D97-AF65-F5344CB8AC3E}">
        <p14:creationId xmlns:p14="http://schemas.microsoft.com/office/powerpoint/2010/main" val="3711807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A61FB-5AF5-F64D-7CF6-8421E9CEB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8256F5A2-6EE0-EA1A-20F0-2749472C46E5}"/>
              </a:ext>
            </a:extLst>
          </p:cNvPr>
          <p:cNvSpPr txBox="1"/>
          <p:nvPr/>
        </p:nvSpPr>
        <p:spPr>
          <a:xfrm>
            <a:off x="0" y="0"/>
            <a:ext cx="12096925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2000" u="sng" cap="small" dirty="0">
              <a:ln>
                <a:solidFill>
                  <a:schemeClr val="tx1"/>
                </a:solidFill>
              </a:ln>
            </a:endParaRPr>
          </a:p>
          <a:p>
            <a:r>
              <a:rPr lang="fr-FR" sz="4800" cap="small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</a:rPr>
              <a:t>R/ Devenez ce que vous recevez, devenez le corps du Christ ;</a:t>
            </a:r>
          </a:p>
          <a:p>
            <a:r>
              <a:rPr lang="fr-FR" sz="4800" cap="small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</a:rPr>
              <a:t>Devenez ce que vous recevez, vous êtes le corps du Christ.</a:t>
            </a:r>
            <a:endParaRPr lang="fr-FR" sz="4800" dirty="0">
              <a:ln>
                <a:solidFill>
                  <a:schemeClr val="tx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2297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5D7B9-7E09-7284-4C7D-15D100DDB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B715EDD-0746-D4BE-FF05-377ADE876E84}"/>
              </a:ext>
            </a:extLst>
          </p:cNvPr>
          <p:cNvSpPr txBox="1"/>
          <p:nvPr/>
        </p:nvSpPr>
        <p:spPr>
          <a:xfrm>
            <a:off x="47537" y="260146"/>
            <a:ext cx="1209692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2- Rassasiés par le Pain de vie, nous n’avons qu’un cœur et qu’une âme ;</a:t>
            </a: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Fortifiés par l’Amour du Christ, nous pouvons aimer comme il aime.</a:t>
            </a:r>
          </a:p>
        </p:txBody>
      </p:sp>
    </p:spTree>
    <p:extLst>
      <p:ext uri="{BB962C8B-B14F-4D97-AF65-F5344CB8AC3E}">
        <p14:creationId xmlns:p14="http://schemas.microsoft.com/office/powerpoint/2010/main" val="33571566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958EF-D7E6-B737-0BED-33EB17C0C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EDF2C90-DD73-CDD7-94C6-40AFBEAFBCA5}"/>
              </a:ext>
            </a:extLst>
          </p:cNvPr>
          <p:cNvSpPr txBox="1"/>
          <p:nvPr/>
        </p:nvSpPr>
        <p:spPr>
          <a:xfrm>
            <a:off x="0" y="0"/>
            <a:ext cx="12096925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2000" u="sng" cap="small" dirty="0">
              <a:ln>
                <a:solidFill>
                  <a:schemeClr val="tx1"/>
                </a:solidFill>
              </a:ln>
            </a:endParaRPr>
          </a:p>
          <a:p>
            <a:r>
              <a:rPr lang="fr-FR" sz="4800" cap="small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</a:rPr>
              <a:t>R/ Devenez ce que vous recevez, devenez le corps du Christ ;</a:t>
            </a:r>
          </a:p>
          <a:p>
            <a:r>
              <a:rPr lang="fr-FR" sz="4800" cap="small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</a:rPr>
              <a:t>Devenez ce que vous recevez, vous êtes le corps du Christ.</a:t>
            </a:r>
            <a:endParaRPr lang="fr-FR" sz="4800" dirty="0">
              <a:ln>
                <a:solidFill>
                  <a:schemeClr val="tx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2889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405EC-6ADA-688E-DED6-C8DC55CC5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FFE248B-F452-B9CF-E12A-A829A594B810}"/>
              </a:ext>
            </a:extLst>
          </p:cNvPr>
          <p:cNvSpPr txBox="1"/>
          <p:nvPr/>
        </p:nvSpPr>
        <p:spPr>
          <a:xfrm>
            <a:off x="47537" y="260146"/>
            <a:ext cx="1209692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3- Purifiés par le sang du Christ, et réconciliés avec Dieu,</a:t>
            </a: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Sanctifiés par la vie du Christ, nous goûtons la joie du Royaume.</a:t>
            </a:r>
          </a:p>
        </p:txBody>
      </p:sp>
    </p:spTree>
    <p:extLst>
      <p:ext uri="{BB962C8B-B14F-4D97-AF65-F5344CB8AC3E}">
        <p14:creationId xmlns:p14="http://schemas.microsoft.com/office/powerpoint/2010/main" val="39827808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44D73-7F73-B6D9-EF72-1EFCAAE2D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21DDE69B-0084-CBCF-5657-B7A6B0549853}"/>
              </a:ext>
            </a:extLst>
          </p:cNvPr>
          <p:cNvSpPr txBox="1"/>
          <p:nvPr/>
        </p:nvSpPr>
        <p:spPr>
          <a:xfrm>
            <a:off x="0" y="0"/>
            <a:ext cx="12096925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2000" u="sng" cap="small" dirty="0">
              <a:ln>
                <a:solidFill>
                  <a:schemeClr val="tx1"/>
                </a:solidFill>
              </a:ln>
            </a:endParaRPr>
          </a:p>
          <a:p>
            <a:r>
              <a:rPr lang="fr-FR" sz="4800" cap="small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</a:rPr>
              <a:t>R/ Devenez ce que vous recevez, devenez le corps du Christ ;</a:t>
            </a:r>
          </a:p>
          <a:p>
            <a:r>
              <a:rPr lang="fr-FR" sz="4800" cap="small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</a:rPr>
              <a:t>Devenez ce que vous recevez, vous êtes le corps du Christ.</a:t>
            </a:r>
            <a:endParaRPr lang="fr-FR" sz="4800" dirty="0">
              <a:ln>
                <a:solidFill>
                  <a:schemeClr val="tx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6339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C4F81C-BC3C-51CA-21E2-3BC400E35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86C774EB-0E31-BF06-5751-3CEC5C6FB84D}"/>
              </a:ext>
            </a:extLst>
          </p:cNvPr>
          <p:cNvSpPr txBox="1"/>
          <p:nvPr/>
        </p:nvSpPr>
        <p:spPr>
          <a:xfrm>
            <a:off x="47537" y="260146"/>
            <a:ext cx="1209692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4- Rassemblés à la même table, nous formons un peuple nouveau :</a:t>
            </a: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Bienheureux sont les invités au festin des Noces éternelles.</a:t>
            </a:r>
          </a:p>
        </p:txBody>
      </p:sp>
    </p:spTree>
    <p:extLst>
      <p:ext uri="{BB962C8B-B14F-4D97-AF65-F5344CB8AC3E}">
        <p14:creationId xmlns:p14="http://schemas.microsoft.com/office/powerpoint/2010/main" val="25389874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EEBE6-934A-C1B3-2673-610C8F56B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AA8129A6-78E4-A5C1-A460-6E765DE7E165}"/>
              </a:ext>
            </a:extLst>
          </p:cNvPr>
          <p:cNvSpPr txBox="1"/>
          <p:nvPr/>
        </p:nvSpPr>
        <p:spPr>
          <a:xfrm>
            <a:off x="0" y="0"/>
            <a:ext cx="12096925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2000" u="sng" cap="small" dirty="0">
              <a:ln>
                <a:solidFill>
                  <a:schemeClr val="tx1"/>
                </a:solidFill>
              </a:ln>
            </a:endParaRPr>
          </a:p>
          <a:p>
            <a:r>
              <a:rPr lang="fr-FR" sz="4800" cap="small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</a:rPr>
              <a:t>R/ Devenez ce que vous recevez, devenez le corps du Christ ;</a:t>
            </a:r>
          </a:p>
          <a:p>
            <a:r>
              <a:rPr lang="fr-FR" sz="4800" cap="small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</a:rPr>
              <a:t>Devenez ce que vous recevez, vous êtes le corps du Christ.</a:t>
            </a:r>
            <a:endParaRPr lang="fr-FR" sz="4800" dirty="0">
              <a:ln>
                <a:solidFill>
                  <a:schemeClr val="tx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31579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96426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87912-55E2-0FF4-20D7-9707C652C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3DB8D64-FEC5-EC9A-75C8-D30EA4716664}"/>
              </a:ext>
            </a:extLst>
          </p:cNvPr>
          <p:cNvSpPr txBox="1"/>
          <p:nvPr/>
        </p:nvSpPr>
        <p:spPr>
          <a:xfrm>
            <a:off x="-72038" y="8626"/>
            <a:ext cx="1217489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4400" cap="small" dirty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4400" cap="small" dirty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4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R/ Rendons gloire à notre Dieu ! Lui qui fit des merveilles.</a:t>
            </a:r>
          </a:p>
          <a:p>
            <a:r>
              <a:rPr lang="fr-FR" sz="44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est présent au milieu de nous, maintenant et à jamais !</a:t>
            </a:r>
            <a:endParaRPr lang="fr-FR" sz="4800" dirty="0">
              <a:ln>
                <a:solidFill>
                  <a:schemeClr val="tx1"/>
                </a:solidFill>
              </a:ln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0152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F2A684-CC41-86EE-FE22-75F902E10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D143EF6-74DA-2952-48D6-F218E892CF7E}"/>
              </a:ext>
            </a:extLst>
          </p:cNvPr>
          <p:cNvSpPr txBox="1"/>
          <p:nvPr/>
        </p:nvSpPr>
        <p:spPr>
          <a:xfrm>
            <a:off x="83238" y="224287"/>
            <a:ext cx="12174898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1600" dirty="0">
              <a:ln>
                <a:solidFill>
                  <a:schemeClr val="tx1"/>
                </a:solidFill>
              </a:ln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1- Louons notre Seigneur, car grande est sa puissance,</a:t>
            </a: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Lui qui nous a créés, nous a donné la vie.</a:t>
            </a:r>
          </a:p>
        </p:txBody>
      </p:sp>
    </p:spTree>
    <p:extLst>
      <p:ext uri="{BB962C8B-B14F-4D97-AF65-F5344CB8AC3E}">
        <p14:creationId xmlns:p14="http://schemas.microsoft.com/office/powerpoint/2010/main" val="42095468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DAA0DA-2509-A1C8-F044-C5FEF3716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8FBA1846-0587-B892-0022-F3A317932321}"/>
              </a:ext>
            </a:extLst>
          </p:cNvPr>
          <p:cNvSpPr txBox="1"/>
          <p:nvPr/>
        </p:nvSpPr>
        <p:spPr>
          <a:xfrm>
            <a:off x="-72038" y="8626"/>
            <a:ext cx="1217489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4400" cap="small" dirty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4400" cap="small" dirty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4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R/ Rendons gloire à notre Dieu ! Lui qui fit des merveilles.</a:t>
            </a:r>
          </a:p>
          <a:p>
            <a:r>
              <a:rPr lang="fr-FR" sz="44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est présent au milieu de nous, maintenant et à jamais !</a:t>
            </a:r>
            <a:endParaRPr lang="fr-FR" sz="4800" dirty="0">
              <a:ln>
                <a:solidFill>
                  <a:schemeClr val="tx1"/>
                </a:solidFill>
              </a:ln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1255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49311-92F5-DC9A-BF3A-7B5F05024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58CAC6A-E156-1DAA-6BA2-213A10153757}"/>
              </a:ext>
            </a:extLst>
          </p:cNvPr>
          <p:cNvSpPr txBox="1"/>
          <p:nvPr/>
        </p:nvSpPr>
        <p:spPr>
          <a:xfrm>
            <a:off x="83238" y="224287"/>
            <a:ext cx="12174898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1600" dirty="0">
              <a:ln>
                <a:solidFill>
                  <a:schemeClr val="tx1"/>
                </a:solidFill>
              </a:ln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2- Invoquons notre Dieu, demandons Lui sa grâce ;</a:t>
            </a: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est notre Sauveur, notre Libérateur.</a:t>
            </a:r>
          </a:p>
        </p:txBody>
      </p:sp>
    </p:spTree>
    <p:extLst>
      <p:ext uri="{BB962C8B-B14F-4D97-AF65-F5344CB8AC3E}">
        <p14:creationId xmlns:p14="http://schemas.microsoft.com/office/powerpoint/2010/main" val="19534061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5AAAA-8CAB-579B-633B-F768BDA59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BB29632-6336-98B5-9A02-BB4C4EA3BCF4}"/>
              </a:ext>
            </a:extLst>
          </p:cNvPr>
          <p:cNvSpPr txBox="1"/>
          <p:nvPr/>
        </p:nvSpPr>
        <p:spPr>
          <a:xfrm>
            <a:off x="-72038" y="8626"/>
            <a:ext cx="1217489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4400" cap="small" dirty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4400" cap="small" dirty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4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R/ Rendons gloire à notre Dieu ! Lui qui fit des merveilles.</a:t>
            </a:r>
          </a:p>
          <a:p>
            <a:r>
              <a:rPr lang="fr-FR" sz="44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est présent au milieu de nous, maintenant et à jamais !</a:t>
            </a:r>
            <a:endParaRPr lang="fr-FR" sz="4800" dirty="0">
              <a:ln>
                <a:solidFill>
                  <a:schemeClr val="tx1"/>
                </a:solidFill>
              </a:ln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5901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6D43A-891C-9F54-970A-806889648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6883A6A-90C9-1D05-2AE5-9807E0EB2A22}"/>
              </a:ext>
            </a:extLst>
          </p:cNvPr>
          <p:cNvSpPr txBox="1"/>
          <p:nvPr/>
        </p:nvSpPr>
        <p:spPr>
          <a:xfrm>
            <a:off x="83238" y="224287"/>
            <a:ext cx="12174898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1600" dirty="0">
              <a:ln>
                <a:solidFill>
                  <a:schemeClr val="tx1"/>
                </a:solidFill>
              </a:ln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3- Oui, le Seigneur nous aime, il s’est livré pour nous.</a:t>
            </a: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Unis en son Amour, nous exultons de joie.</a:t>
            </a:r>
          </a:p>
        </p:txBody>
      </p:sp>
    </p:spTree>
    <p:extLst>
      <p:ext uri="{BB962C8B-B14F-4D97-AF65-F5344CB8AC3E}">
        <p14:creationId xmlns:p14="http://schemas.microsoft.com/office/powerpoint/2010/main" val="207191240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14B68-974E-EFAC-4CD5-748C33F98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870AD8B-2A8D-86B4-A7C7-2BBF4929FE8F}"/>
              </a:ext>
            </a:extLst>
          </p:cNvPr>
          <p:cNvSpPr txBox="1"/>
          <p:nvPr/>
        </p:nvSpPr>
        <p:spPr>
          <a:xfrm>
            <a:off x="-72038" y="8626"/>
            <a:ext cx="1217489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4400" cap="small" dirty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4400" cap="small" dirty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4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R/ Rendons gloire à notre Dieu ! Lui qui fit des merveilles.</a:t>
            </a:r>
          </a:p>
          <a:p>
            <a:r>
              <a:rPr lang="fr-FR" sz="44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est présent au milieu de nous, maintenant et à jamais !</a:t>
            </a:r>
            <a:endParaRPr lang="fr-FR" sz="4800" dirty="0">
              <a:ln>
                <a:solidFill>
                  <a:schemeClr val="tx1"/>
                </a:solidFill>
              </a:ln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044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2812</TotalTime>
  <Words>1134</Words>
  <Application>Microsoft Office PowerPoint</Application>
  <PresentationFormat>Grand écran</PresentationFormat>
  <Paragraphs>147</Paragraphs>
  <Slides>47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47</vt:i4>
      </vt:variant>
    </vt:vector>
  </HeadingPairs>
  <TitlesOfParts>
    <vt:vector size="52" baseType="lpstr">
      <vt:lpstr>Arial</vt:lpstr>
      <vt:lpstr>Arial Black</vt:lpstr>
      <vt:lpstr>Calibri</vt:lpstr>
      <vt:lpstr>Calibri Light</vt:lpstr>
      <vt:lpstr>Office Theme</vt:lpstr>
      <vt:lpstr>                 Messes des   17 et 18 Octobre 2026.  29ème Dimanche du Temps Ordinaire.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3ème Dimanche de l’Avent.  11 et 12 Décembre 2021</dc:title>
  <dc:creator>Christine PENIN</dc:creator>
  <cp:lastModifiedBy>Christine PENIN</cp:lastModifiedBy>
  <cp:revision>114</cp:revision>
  <dcterms:created xsi:type="dcterms:W3CDTF">2021-12-05T15:05:26Z</dcterms:created>
  <dcterms:modified xsi:type="dcterms:W3CDTF">2026-09-22T14:29:46Z</dcterms:modified>
</cp:coreProperties>
</file>