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67" r:id="rId12"/>
    <p:sldId id="268" r:id="rId13"/>
    <p:sldId id="270" r:id="rId14"/>
    <p:sldId id="271" r:id="rId15"/>
    <p:sldId id="272" r:id="rId16"/>
    <p:sldId id="308" r:id="rId17"/>
    <p:sldId id="273" r:id="rId18"/>
    <p:sldId id="276" r:id="rId19"/>
    <p:sldId id="278" r:id="rId20"/>
    <p:sldId id="277" r:id="rId21"/>
    <p:sldId id="279" r:id="rId22"/>
    <p:sldId id="280" r:id="rId23"/>
    <p:sldId id="306" r:id="rId24"/>
    <p:sldId id="307" r:id="rId25"/>
    <p:sldId id="281" r:id="rId26"/>
    <p:sldId id="282" r:id="rId27"/>
    <p:sldId id="283" r:id="rId28"/>
    <p:sldId id="287" r:id="rId29"/>
    <p:sldId id="284" r:id="rId30"/>
    <p:sldId id="288" r:id="rId31"/>
    <p:sldId id="285" r:id="rId32"/>
    <p:sldId id="289" r:id="rId33"/>
    <p:sldId id="286" r:id="rId34"/>
    <p:sldId id="292" r:id="rId35"/>
    <p:sldId id="291" r:id="rId36"/>
    <p:sldId id="298" r:id="rId37"/>
    <p:sldId id="299" r:id="rId38"/>
    <p:sldId id="305" r:id="rId39"/>
    <p:sldId id="302" r:id="rId40"/>
    <p:sldId id="300" r:id="rId41"/>
    <p:sldId id="304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7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6761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476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00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39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9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69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720310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46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6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475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295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46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191216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413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441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012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10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04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971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1217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8211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39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17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071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710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91676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0811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DC177-32A5-57D8-0543-5CA4423C0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CA62E5B-606D-D7CC-52A3-11CD49D94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11606F-EE49-C147-9B60-07654D3BE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4EFEDC-7AA9-3FE2-F613-7B70C435F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23556D-E638-2DEB-6AA7-B29D4B3FF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21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B81E8ADA-0C65-408B-9B68-F53DFA90DA16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7AA5FD0D-A2EA-4D58-A813-7B501803DB95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621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9AF718-E756-8CBC-B6FB-12E27A740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629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51A4DD6-E4E7-6F8F-5700-BB15B63FD58D}"/>
              </a:ext>
            </a:extLst>
          </p:cNvPr>
          <p:cNvSpPr/>
          <p:nvPr/>
        </p:nvSpPr>
        <p:spPr>
          <a:xfrm>
            <a:off x="4646295" y="87923"/>
            <a:ext cx="732283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Dimanche 1</a:t>
            </a:r>
            <a:r>
              <a:rPr lang="fr-FR" sz="4000" b="1" cap="none" spc="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Novembre 2026</a:t>
            </a:r>
          </a:p>
          <a:p>
            <a:pPr algn="ctr"/>
            <a:endParaRPr lang="fr-FR" sz="1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Fête de </a:t>
            </a:r>
          </a:p>
          <a:p>
            <a:pPr algn="ctr"/>
            <a:r>
              <a:rPr lang="fr-F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TOUS LES SAINTS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C17C2F-FADE-F460-DB05-E1AE15611AA8}"/>
              </a:ext>
            </a:extLst>
          </p:cNvPr>
          <p:cNvSpPr/>
          <p:nvPr/>
        </p:nvSpPr>
        <p:spPr>
          <a:xfrm>
            <a:off x="4646295" y="3784644"/>
            <a:ext cx="7322838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</a:t>
            </a:r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 Heureux ceux qui ont faim et soif  de la justice, car ils seront rassasiés </a:t>
            </a:r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[…]  </a:t>
            </a:r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Réjouissez-vous, soyez dans  l’allégresse car votre récompense est grande dans les cieux. » </a:t>
            </a:r>
          </a:p>
          <a:p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Matthieu 5, 6 et 12a 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018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A934DDD-C79A-8B88-C4B5-6A5004A59351}"/>
              </a:ext>
            </a:extLst>
          </p:cNvPr>
          <p:cNvSpPr txBox="1"/>
          <p:nvPr/>
        </p:nvSpPr>
        <p:spPr>
          <a:xfrm>
            <a:off x="266700" y="762000"/>
            <a:ext cx="10591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Les saints et les saintes de Dieu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s'avancent vers le Roi des cieux.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leurs hymnes de joie,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ils célèbrent sans fin celui qui donne vie</a:t>
            </a:r>
            <a:r>
              <a:rPr lang="fr-FR" cap="small" dirty="0"/>
              <a:t> 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F767C4-092D-D34C-860D-5F4741AAC396}"/>
              </a:ext>
            </a:extLst>
          </p:cNvPr>
          <p:cNvSpPr txBox="1"/>
          <p:nvPr/>
        </p:nvSpPr>
        <p:spPr>
          <a:xfrm>
            <a:off x="266700" y="3787676"/>
            <a:ext cx="125876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Je vis la gloire de Dieu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revêtu de sa puissance.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Devant lui se tient une louange éternelle :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Saint, Saint, Saint le Seigneur !</a:t>
            </a:r>
          </a:p>
        </p:txBody>
      </p:sp>
    </p:spTree>
    <p:extLst>
      <p:ext uri="{BB962C8B-B14F-4D97-AF65-F5344CB8AC3E}">
        <p14:creationId xmlns:p14="http://schemas.microsoft.com/office/powerpoint/2010/main" val="916799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F7829-C4A0-B29E-80CF-606F28D3C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0AFD294-5E5D-A00C-BE3D-4C215394B83C}"/>
              </a:ext>
            </a:extLst>
          </p:cNvPr>
          <p:cNvSpPr txBox="1"/>
          <p:nvPr/>
        </p:nvSpPr>
        <p:spPr>
          <a:xfrm>
            <a:off x="381000" y="762000"/>
            <a:ext cx="10591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Les saints et les saintes de Dieu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s'avancent vers le Roi des cieux.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leurs hymnes de joie,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ils célèbrent sans fin celui qui donne vie</a:t>
            </a:r>
            <a:r>
              <a:rPr lang="fr-FR" cap="small" dirty="0"/>
              <a:t>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87D73E4-23C6-EA70-94A2-7E9D09829D26}"/>
              </a:ext>
            </a:extLst>
          </p:cNvPr>
          <p:cNvSpPr txBox="1"/>
          <p:nvPr/>
        </p:nvSpPr>
        <p:spPr>
          <a:xfrm>
            <a:off x="266700" y="3787677"/>
            <a:ext cx="133789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Je vis paraître son Fils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resplendissant de lumière.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Il est le Seigneur,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le Sauveur de tous les hommes :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cap="small" dirty="0">
                <a:latin typeface="Arial Black" panose="020B0A04020102020204" pitchFamily="34" charset="0"/>
              </a:rPr>
              <a:t>Saint, Saint, Saint le Seigneur !</a:t>
            </a:r>
          </a:p>
        </p:txBody>
      </p:sp>
    </p:spTree>
    <p:extLst>
      <p:ext uri="{BB962C8B-B14F-4D97-AF65-F5344CB8AC3E}">
        <p14:creationId xmlns:p14="http://schemas.microsoft.com/office/powerpoint/2010/main" val="951221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EE759-409A-40C4-9E81-62A7AB644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BD5136-89FD-B144-656F-9E30B0DE7503}"/>
              </a:ext>
            </a:extLst>
          </p:cNvPr>
          <p:cNvSpPr txBox="1"/>
          <p:nvPr/>
        </p:nvSpPr>
        <p:spPr>
          <a:xfrm>
            <a:off x="268165" y="762000"/>
            <a:ext cx="10591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Les saints et les saintes de Dieu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s'avancent vers le Roi des cieux.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leurs hymnes de joie,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ils célèbrent sans fin celui qui donne vie</a:t>
            </a:r>
            <a:r>
              <a:rPr lang="fr-FR" cap="small" dirty="0"/>
              <a:t>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A4CE17-BCBE-B393-A124-A383140D5CD9}"/>
              </a:ext>
            </a:extLst>
          </p:cNvPr>
          <p:cNvSpPr txBox="1"/>
          <p:nvPr/>
        </p:nvSpPr>
        <p:spPr>
          <a:xfrm>
            <a:off x="268165" y="3657600"/>
            <a:ext cx="114666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Je vis descendre des Cieux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l'Esprit qui rend témoignage.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Par ce don gratuit,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nous devenons fils du Père :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cap="small" dirty="0">
                <a:latin typeface="Arial Black" panose="020B0A04020102020204" pitchFamily="34" charset="0"/>
              </a:rPr>
              <a:t>Saint, Saint, Saint le Seigneur ! </a:t>
            </a:r>
          </a:p>
        </p:txBody>
      </p:sp>
    </p:spTree>
    <p:extLst>
      <p:ext uri="{BB962C8B-B14F-4D97-AF65-F5344CB8AC3E}">
        <p14:creationId xmlns:p14="http://schemas.microsoft.com/office/powerpoint/2010/main" val="1018489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3C8E4-3493-4517-5A0E-666F7D1D0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17906F-C706-633B-2935-0EFDD6E152AB}"/>
              </a:ext>
            </a:extLst>
          </p:cNvPr>
          <p:cNvSpPr txBox="1"/>
          <p:nvPr/>
        </p:nvSpPr>
        <p:spPr>
          <a:xfrm>
            <a:off x="800100" y="1548843"/>
            <a:ext cx="10591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Les saints et les saintes de Dieu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s'avancent vers le Roi des cieux.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leurs hymnes de joie,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ils célèbrent sans fin celui qui donne vie</a:t>
            </a:r>
            <a:r>
              <a:rPr lang="fr-FR" cap="small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3996706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7557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51F5E02-2546-E237-22CF-5E4BE574E486}"/>
              </a:ext>
            </a:extLst>
          </p:cNvPr>
          <p:cNvSpPr txBox="1"/>
          <p:nvPr/>
        </p:nvSpPr>
        <p:spPr>
          <a:xfrm>
            <a:off x="381000" y="612844"/>
            <a:ext cx="1157653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3600" b="1" cap="small" dirty="0">
                <a:latin typeface="Arial Black" panose="020B0A04020102020204" pitchFamily="34" charset="0"/>
              </a:rPr>
              <a:t>Gloria in </a:t>
            </a:r>
            <a:r>
              <a:rPr lang="fr-FR" sz="3600" b="1" cap="small" dirty="0" err="1">
                <a:latin typeface="Arial Black" panose="020B0A04020102020204" pitchFamily="34" charset="0"/>
              </a:rPr>
              <a:t>excelsis</a:t>
            </a:r>
            <a:r>
              <a:rPr lang="fr-FR" sz="3600" b="1" cap="small" dirty="0">
                <a:latin typeface="Arial Black" panose="020B0A04020102020204" pitchFamily="34" charset="0"/>
              </a:rPr>
              <a:t> Deo ! Gloria Deo Domino </a:t>
            </a:r>
            <a:r>
              <a:rPr lang="fr-FR" sz="3600" b="1" dirty="0">
                <a:latin typeface="Arial Black" panose="020B0A04020102020204" pitchFamily="34" charset="0"/>
              </a:rPr>
              <a:t>!                    </a:t>
            </a:r>
          </a:p>
          <a:p>
            <a:pPr>
              <a:buNone/>
            </a:pPr>
            <a:r>
              <a:rPr lang="fr-FR" sz="3600" b="1" dirty="0">
                <a:latin typeface="Arial Black" panose="020B0A04020102020204" pitchFamily="34" charset="0"/>
              </a:rPr>
              <a:t>                                                                  (bis)</a:t>
            </a:r>
            <a:br>
              <a:rPr lang="fr-FR" sz="3600" b="1" dirty="0">
                <a:latin typeface="Arial Black" panose="020B0A04020102020204" pitchFamily="34" charset="0"/>
              </a:rPr>
            </a:b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Et paix sur la terre aux hommes qu’il aime. Nous te louons, nous te bénissons,</a:t>
            </a:r>
          </a:p>
          <a:p>
            <a:pPr>
              <a:buNone/>
            </a:pPr>
            <a:r>
              <a:rPr lang="fr-FR" sz="3600" dirty="0">
                <a:latin typeface="Arial Black" panose="020B0A04020102020204" pitchFamily="34" charset="0"/>
              </a:rPr>
              <a:t> nous t’adorons,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Nous te glorifions, nous te rendons grâce, Pour ton immense gloire, </a:t>
            </a:r>
          </a:p>
          <a:p>
            <a:pPr>
              <a:buNone/>
            </a:pPr>
            <a:r>
              <a:rPr lang="fr-FR" sz="3600" dirty="0">
                <a:latin typeface="Arial Black" panose="020B0A04020102020204" pitchFamily="34" charset="0"/>
              </a:rPr>
              <a:t>Seigneur Dieu, Roi du ciel, </a:t>
            </a:r>
          </a:p>
          <a:p>
            <a:pPr>
              <a:buNone/>
            </a:pPr>
            <a:r>
              <a:rPr lang="fr-FR" sz="3600" dirty="0">
                <a:latin typeface="Arial Black" panose="020B0A04020102020204" pitchFamily="34" charset="0"/>
              </a:rPr>
              <a:t>Dieu le Père tout-puissant.</a:t>
            </a:r>
          </a:p>
        </p:txBody>
      </p:sp>
    </p:spTree>
    <p:extLst>
      <p:ext uri="{BB962C8B-B14F-4D97-AF65-F5344CB8AC3E}">
        <p14:creationId xmlns:p14="http://schemas.microsoft.com/office/powerpoint/2010/main" val="531166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DDF0E8-94DA-A25F-1131-9B945D20ACBA}"/>
              </a:ext>
            </a:extLst>
          </p:cNvPr>
          <p:cNvSpPr txBox="1"/>
          <p:nvPr/>
        </p:nvSpPr>
        <p:spPr>
          <a:xfrm>
            <a:off x="322971" y="712763"/>
            <a:ext cx="1130251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Seigneur, Fils unique, Jésus Christ, Seigneur Dieu, Agneau de Dieu,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le Fils du Père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qui enlèves les péchés du monde, prends pitié de nous ; T</a:t>
            </a:r>
          </a:p>
          <a:p>
            <a:r>
              <a:rPr lang="fr-FR" sz="4000" dirty="0" err="1">
                <a:latin typeface="Arial Black" panose="020B0A04020102020204" pitchFamily="34" charset="0"/>
              </a:rPr>
              <a:t>oi</a:t>
            </a:r>
            <a:r>
              <a:rPr lang="fr-FR" sz="4000" dirty="0">
                <a:latin typeface="Arial Black" panose="020B0A04020102020204" pitchFamily="34" charset="0"/>
              </a:rPr>
              <a:t> qui enlèves les péchés du monde,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reçois notre prière ;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qui es assis à la droite du Père,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prends pitié de nous.</a:t>
            </a:r>
          </a:p>
        </p:txBody>
      </p:sp>
    </p:spTree>
    <p:extLst>
      <p:ext uri="{BB962C8B-B14F-4D97-AF65-F5344CB8AC3E}">
        <p14:creationId xmlns:p14="http://schemas.microsoft.com/office/powerpoint/2010/main" val="646690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5AB867A-B989-88EB-765B-A3692D1317AA}"/>
              </a:ext>
            </a:extLst>
          </p:cNvPr>
          <p:cNvSpPr txBox="1"/>
          <p:nvPr/>
        </p:nvSpPr>
        <p:spPr>
          <a:xfrm>
            <a:off x="304800" y="1371600"/>
            <a:ext cx="110929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Car toi seul es saint,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seul es Seigneur,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Toi seul es le Très-Haut : Jésus Christ, avec le Saint-Esprit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Dans la gloire de Dieu le Père.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263805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9790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6F9CF32-16C4-ABA3-2E9D-67121E377A11}"/>
              </a:ext>
            </a:extLst>
          </p:cNvPr>
          <p:cNvSpPr txBox="1"/>
          <p:nvPr/>
        </p:nvSpPr>
        <p:spPr>
          <a:xfrm>
            <a:off x="941339" y="584592"/>
            <a:ext cx="1893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u="sng" dirty="0"/>
              <a:t>Psaume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91F39D-9F1D-B348-1EFF-6151D7455882}"/>
              </a:ext>
            </a:extLst>
          </p:cNvPr>
          <p:cNvSpPr/>
          <p:nvPr/>
        </p:nvSpPr>
        <p:spPr>
          <a:xfrm>
            <a:off x="1887849" y="2193612"/>
            <a:ext cx="873386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0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Voici le peuple </a:t>
            </a:r>
          </a:p>
          <a:p>
            <a:pPr algn="ctr"/>
            <a:r>
              <a:rPr lang="fr-FR" sz="4000" b="0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de ceux qui cherchent ta face, </a:t>
            </a:r>
          </a:p>
          <a:p>
            <a:pPr algn="ctr"/>
            <a:r>
              <a:rPr lang="fr-FR" sz="4000" b="0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Seigneur </a:t>
            </a:r>
          </a:p>
        </p:txBody>
      </p:sp>
    </p:spTree>
    <p:extLst>
      <p:ext uri="{BB962C8B-B14F-4D97-AF65-F5344CB8AC3E}">
        <p14:creationId xmlns:p14="http://schemas.microsoft.com/office/powerpoint/2010/main" val="3069587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4288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C83FF7F-F9B0-1D12-B2CC-A3F2B2B91D05}"/>
              </a:ext>
            </a:extLst>
          </p:cNvPr>
          <p:cNvSpPr txBox="1"/>
          <p:nvPr/>
        </p:nvSpPr>
        <p:spPr>
          <a:xfrm>
            <a:off x="126024" y="35169"/>
            <a:ext cx="12341468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Je crois en un seul Dieu, le Père tout puissant,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créateur du ciel et de la terre,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de l’univers visible et invisible,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Je crois en un seul Seigneur, Jésus Christ,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le Fils unique de Dieu, né du Père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avant tous les siècles :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est Dieu, né de Dieu,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lumière, née de la lumière,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vrai Dieu, né du vrai Dieu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Engendré non pas créé,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consubstantiel au Père 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et par lui tout a été fait.</a:t>
            </a:r>
          </a:p>
        </p:txBody>
      </p:sp>
    </p:spTree>
    <p:extLst>
      <p:ext uri="{BB962C8B-B14F-4D97-AF65-F5344CB8AC3E}">
        <p14:creationId xmlns:p14="http://schemas.microsoft.com/office/powerpoint/2010/main" val="635363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CC4C1A6-89B6-B1DF-9FD8-5B5BE649199C}"/>
              </a:ext>
            </a:extLst>
          </p:cNvPr>
          <p:cNvSpPr txBox="1"/>
          <p:nvPr/>
        </p:nvSpPr>
        <p:spPr>
          <a:xfrm>
            <a:off x="266700" y="0"/>
            <a:ext cx="1219346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Pour nous les hommes, et pour notre salut,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descendit du ciel;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Par l’Esprit Saint, il a pris chair de la Vierge Marie, et s’est fait homme.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Crucifié pour nous sous Ponce Pilate,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souffrit sa passion et fut mis au tombeau.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ressuscita le troisième jour, conformément aux Ecritures, et il monta au ciel ;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est assis à la droite du Père.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reviendra dans la gloire, pour juger les vivants et les morts et son règne n’aura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pas de fin.</a:t>
            </a:r>
          </a:p>
        </p:txBody>
      </p:sp>
    </p:spTree>
    <p:extLst>
      <p:ext uri="{BB962C8B-B14F-4D97-AF65-F5344CB8AC3E}">
        <p14:creationId xmlns:p14="http://schemas.microsoft.com/office/powerpoint/2010/main" val="4121372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4E8647B-2718-C889-ACB5-A9A91E3BF3D1}"/>
              </a:ext>
            </a:extLst>
          </p:cNvPr>
          <p:cNvSpPr txBox="1"/>
          <p:nvPr/>
        </p:nvSpPr>
        <p:spPr>
          <a:xfrm>
            <a:off x="2932" y="171217"/>
            <a:ext cx="12189068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Je crois en l’Esprit Saint, qui est Seigneur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 et qui donne la vie ;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procède du Père et du Fils.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Avec le Père et le Fils, il reçoit même adoration et même gloire ; il a parlé par les prophètes.</a:t>
            </a:r>
          </a:p>
          <a:p>
            <a:endParaRPr lang="fr-FR" sz="800" dirty="0">
              <a:latin typeface="Arial Black" panose="020B0A04020102020204" pitchFamily="34" charset="0"/>
            </a:endParaRPr>
          </a:p>
          <a:p>
            <a:endParaRPr lang="fr-FR" sz="11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Je crois en l’Eglise, une, sainte, catholique et apostolique.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Je reconnais un seul baptême pour le pardon des péchés.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J’attends la résurrection des morts, et la vie du monde à venir.  Amen.</a:t>
            </a:r>
          </a:p>
        </p:txBody>
      </p:sp>
    </p:spTree>
    <p:extLst>
      <p:ext uri="{BB962C8B-B14F-4D97-AF65-F5344CB8AC3E}">
        <p14:creationId xmlns:p14="http://schemas.microsoft.com/office/powerpoint/2010/main" val="1137888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826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5F64D49-C3B2-4D79-5372-5A5CC9825C87}"/>
              </a:ext>
            </a:extLst>
          </p:cNvPr>
          <p:cNvSpPr txBox="1"/>
          <p:nvPr/>
        </p:nvSpPr>
        <p:spPr>
          <a:xfrm>
            <a:off x="2607262" y="1843950"/>
            <a:ext cx="1063429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4000" b="1" kern="150" cap="all" dirty="0">
                <a:effectLst/>
                <a:latin typeface="Arial Black" panose="020B0A04020102020204" pitchFamily="34" charset="0"/>
                <a:ea typeface="SimSun" panose="02010600030101010101" pitchFamily="2" charset="-122"/>
                <a:cs typeface="Lucida Sans" panose="020B0602030504020204" pitchFamily="34" charset="0"/>
              </a:rPr>
              <a:t>Ô tous les saints </a:t>
            </a:r>
          </a:p>
          <a:p>
            <a:pPr>
              <a:buNone/>
            </a:pPr>
            <a:r>
              <a:rPr lang="fr-FR" sz="4000" b="1" kern="150" cap="all" dirty="0">
                <a:effectLst/>
                <a:latin typeface="Arial Black" panose="020B0A04020102020204" pitchFamily="34" charset="0"/>
                <a:ea typeface="SimSun" panose="02010600030101010101" pitchFamily="2" charset="-122"/>
                <a:cs typeface="Lucida Sans" panose="020B0602030504020204" pitchFamily="34" charset="0"/>
              </a:rPr>
              <a:t>priez pour nous </a:t>
            </a:r>
            <a:endParaRPr lang="fr-FR" sz="4000" b="1" kern="150" cap="all" dirty="0">
              <a:latin typeface="Arial Black" panose="020B0A04020102020204" pitchFamily="34" charset="0"/>
              <a:ea typeface="SimSun" panose="02010600030101010101" pitchFamily="2" charset="-122"/>
              <a:cs typeface="Lucida Sans" panose="020B0602030504020204" pitchFamily="34" charset="0"/>
            </a:endParaRPr>
          </a:p>
          <a:p>
            <a:pPr>
              <a:buNone/>
            </a:pPr>
            <a:r>
              <a:rPr lang="fr-FR" sz="4000" b="1" kern="150" cap="all" dirty="0">
                <a:effectLst/>
                <a:latin typeface="Arial Black" panose="020B0A04020102020204" pitchFamily="34" charset="0"/>
                <a:ea typeface="SimSun" panose="02010600030101010101" pitchFamily="2" charset="-122"/>
                <a:cs typeface="Lucida Sans" panose="020B0602030504020204" pitchFamily="34" charset="0"/>
              </a:rPr>
              <a:t>Ô tous les saints </a:t>
            </a:r>
          </a:p>
          <a:p>
            <a:pPr>
              <a:buNone/>
            </a:pPr>
            <a:r>
              <a:rPr lang="fr-FR" sz="4000" b="1" kern="150" cap="all" dirty="0">
                <a:effectLst/>
                <a:latin typeface="Arial Black" panose="020B0A04020102020204" pitchFamily="34" charset="0"/>
                <a:ea typeface="SimSun" panose="02010600030101010101" pitchFamily="2" charset="-122"/>
                <a:cs typeface="Lucida Sans" panose="020B0602030504020204" pitchFamily="34" charset="0"/>
              </a:rPr>
              <a:t>priez pour nous !</a:t>
            </a:r>
          </a:p>
          <a:p>
            <a:pPr>
              <a:buNone/>
            </a:pPr>
            <a:r>
              <a:rPr lang="pt-PT" sz="4000" b="1" kern="150" cap="all" dirty="0">
                <a:effectLst/>
                <a:latin typeface="Arial Black" panose="020B0A04020102020204" pitchFamily="34" charset="0"/>
                <a:ea typeface="SimSun" panose="02010600030101010101" pitchFamily="2" charset="-122"/>
                <a:cs typeface="Lucida Sans" panose="020B0602030504020204" pitchFamily="34" charset="0"/>
              </a:rPr>
              <a:t>O o o o- o o o o</a:t>
            </a:r>
            <a:endParaRPr lang="fr-FR" sz="4000" kern="150" cap="all" dirty="0">
              <a:effectLst/>
              <a:latin typeface="Arial Black" panose="020B0A04020102020204" pitchFamily="34" charset="0"/>
              <a:ea typeface="SimSun" panose="02010600030101010101" pitchFamily="2" charset="-122"/>
              <a:cs typeface="Lucida Sans" panose="020B0602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CE6813-2491-2A7A-9DA2-B462FE47D1D4}"/>
              </a:ext>
            </a:extLst>
          </p:cNvPr>
          <p:cNvSpPr/>
          <p:nvPr/>
        </p:nvSpPr>
        <p:spPr>
          <a:xfrm>
            <a:off x="381000" y="762000"/>
            <a:ext cx="28823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</a:t>
            </a:r>
            <a:r>
              <a:rPr lang="fr-FR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ère universelle </a:t>
            </a:r>
            <a:endParaRPr lang="fr-FR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6572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257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D941C5-21E9-453B-C95B-DA30C39027D2}"/>
              </a:ext>
            </a:extLst>
          </p:cNvPr>
          <p:cNvSpPr txBox="1"/>
          <p:nvPr/>
        </p:nvSpPr>
        <p:spPr>
          <a:xfrm>
            <a:off x="266700" y="902677"/>
            <a:ext cx="1132156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3600" b="1" cap="small" dirty="0">
                <a:latin typeface="Arial Black" panose="020B0A04020102020204" pitchFamily="34" charset="0"/>
              </a:rPr>
              <a:t>Sanctus, Sanctus, Sanctus</a:t>
            </a:r>
            <a:br>
              <a:rPr lang="fr-FR" sz="3600" b="1" cap="small" dirty="0">
                <a:latin typeface="Arial Black" panose="020B0A04020102020204" pitchFamily="34" charset="0"/>
              </a:rPr>
            </a:br>
            <a:r>
              <a:rPr lang="fr-FR" sz="3600" b="1" cap="small" dirty="0">
                <a:latin typeface="Arial Black" panose="020B0A04020102020204" pitchFamily="34" charset="0"/>
              </a:rPr>
              <a:t>Dominus Deus Sabaoth,</a:t>
            </a:r>
            <a:br>
              <a:rPr lang="fr-FR" sz="3600" b="1" cap="small" dirty="0">
                <a:latin typeface="Arial Black" panose="020B0A04020102020204" pitchFamily="34" charset="0"/>
              </a:rPr>
            </a:br>
            <a:r>
              <a:rPr lang="fr-FR" sz="3600" b="1" cap="small" dirty="0">
                <a:latin typeface="Arial Black" panose="020B0A04020102020204" pitchFamily="34" charset="0"/>
              </a:rPr>
              <a:t>Sanctus, Sanctus, Sanctus Deus Sabaoth,</a:t>
            </a:r>
            <a:endParaRPr lang="fr-FR" sz="3600" cap="small" dirty="0">
              <a:latin typeface="Arial Black" panose="020B0A04020102020204" pitchFamily="34" charset="0"/>
            </a:endParaRPr>
          </a:p>
          <a:p>
            <a:pPr>
              <a:buNone/>
            </a:pPr>
            <a:endParaRPr lang="fr-FR" sz="3600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fr-FR" sz="3600" dirty="0" err="1">
                <a:latin typeface="Arial Black" panose="020B0A04020102020204" pitchFamily="34" charset="0"/>
              </a:rPr>
              <a:t>Pleni</a:t>
            </a:r>
            <a:r>
              <a:rPr lang="fr-FR" sz="3600" dirty="0">
                <a:latin typeface="Arial Black" panose="020B0A04020102020204" pitchFamily="34" charset="0"/>
              </a:rPr>
              <a:t> </a:t>
            </a:r>
            <a:r>
              <a:rPr lang="fr-FR" sz="3600" dirty="0" err="1">
                <a:latin typeface="Arial Black" panose="020B0A04020102020204" pitchFamily="34" charset="0"/>
              </a:rPr>
              <a:t>sunt</a:t>
            </a:r>
            <a:r>
              <a:rPr lang="fr-FR" sz="3600" dirty="0">
                <a:latin typeface="Arial Black" panose="020B0A04020102020204" pitchFamily="34" charset="0"/>
              </a:rPr>
              <a:t> </a:t>
            </a:r>
            <a:r>
              <a:rPr lang="fr-FR" sz="3600" dirty="0" err="1">
                <a:latin typeface="Arial Black" panose="020B0A04020102020204" pitchFamily="34" charset="0"/>
              </a:rPr>
              <a:t>caeli</a:t>
            </a:r>
            <a:r>
              <a:rPr lang="fr-FR" sz="3600" dirty="0">
                <a:latin typeface="Arial Black" panose="020B0A04020102020204" pitchFamily="34" charset="0"/>
              </a:rPr>
              <a:t> et terra gloria tua.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en-US" sz="3600" b="1" cap="small" dirty="0">
                <a:latin typeface="Arial Black" panose="020B0A04020102020204" pitchFamily="34" charset="0"/>
              </a:rPr>
              <a:t>Hosanna, </a:t>
            </a:r>
            <a:r>
              <a:rPr lang="en-US" sz="3600" b="1" cap="small" dirty="0" err="1">
                <a:latin typeface="Arial Black" panose="020B0A04020102020204" pitchFamily="34" charset="0"/>
              </a:rPr>
              <a:t>hosanna,hosanna</a:t>
            </a:r>
            <a:r>
              <a:rPr lang="en-US" sz="3600" b="1" cap="small" dirty="0">
                <a:latin typeface="Arial Black" panose="020B0A04020102020204" pitchFamily="34" charset="0"/>
              </a:rPr>
              <a:t> in excelsis</a:t>
            </a:r>
            <a:r>
              <a:rPr lang="en-US" sz="3600" b="1" dirty="0">
                <a:latin typeface="Arial Black" panose="020B0A04020102020204" pitchFamily="34" charset="0"/>
              </a:rPr>
              <a:t>.</a:t>
            </a:r>
            <a:r>
              <a:rPr lang="fr-FR" sz="3600" dirty="0">
                <a:latin typeface="Arial Black" panose="020B0A04020102020204" pitchFamily="34" charset="0"/>
              </a:rPr>
              <a:t> (</a:t>
            </a:r>
            <a:r>
              <a:rPr lang="fr-FR" sz="3600" dirty="0" err="1">
                <a:latin typeface="Arial Black" panose="020B0A04020102020204" pitchFamily="34" charset="0"/>
              </a:rPr>
              <a:t>2x</a:t>
            </a:r>
            <a:r>
              <a:rPr lang="fr-FR" sz="3600" dirty="0">
                <a:latin typeface="Arial Black" panose="020B0A04020102020204" pitchFamily="34" charset="0"/>
              </a:rPr>
              <a:t>)</a:t>
            </a:r>
          </a:p>
          <a:p>
            <a:pPr>
              <a:buNone/>
            </a:pPr>
            <a:endParaRPr lang="fr-FR" sz="3600" dirty="0">
              <a:latin typeface="Arial Black" panose="020B0A04020102020204" pitchFamily="34" charset="0"/>
            </a:endParaRPr>
          </a:p>
          <a:p>
            <a:pPr>
              <a:buNone/>
            </a:pPr>
            <a:r>
              <a:rPr lang="fr-FR" sz="3600" dirty="0">
                <a:latin typeface="Arial Black" panose="020B0A04020102020204" pitchFamily="34" charset="0"/>
              </a:rPr>
              <a:t>Benedictus qui </a:t>
            </a:r>
            <a:r>
              <a:rPr lang="fr-FR" sz="3600" dirty="0" err="1">
                <a:latin typeface="Arial Black" panose="020B0A04020102020204" pitchFamily="34" charset="0"/>
              </a:rPr>
              <a:t>venit</a:t>
            </a:r>
            <a:r>
              <a:rPr lang="fr-FR" sz="3600" dirty="0">
                <a:latin typeface="Arial Black" panose="020B0A04020102020204" pitchFamily="34" charset="0"/>
              </a:rPr>
              <a:t> in nomine Domini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b="1" cap="small" dirty="0">
                <a:latin typeface="Arial Black" panose="020B0A04020102020204" pitchFamily="34" charset="0"/>
              </a:rPr>
              <a:t>Hosanna, hosanna, hosanna in </a:t>
            </a:r>
            <a:r>
              <a:rPr lang="fr-FR" sz="3600" b="1" cap="small" dirty="0" err="1">
                <a:latin typeface="Arial Black" panose="020B0A04020102020204" pitchFamily="34" charset="0"/>
              </a:rPr>
              <a:t>excelsis</a:t>
            </a:r>
            <a:r>
              <a:rPr lang="fr-FR" sz="3600" b="1" cap="small" dirty="0">
                <a:latin typeface="Arial Black" panose="020B0A04020102020204" pitchFamily="34" charset="0"/>
              </a:rPr>
              <a:t>.</a:t>
            </a:r>
            <a:r>
              <a:rPr lang="fr-FR" sz="3600" cap="small" dirty="0">
                <a:latin typeface="Arial Black" panose="020B0A04020102020204" pitchFamily="34" charset="0"/>
              </a:rPr>
              <a:t> </a:t>
            </a:r>
            <a:r>
              <a:rPr lang="fr-FR" sz="3600" dirty="0">
                <a:latin typeface="Arial Black" panose="020B0A04020102020204" pitchFamily="34" charset="0"/>
              </a:rPr>
              <a:t>(</a:t>
            </a:r>
            <a:r>
              <a:rPr lang="fr-FR" sz="3600" dirty="0" err="1">
                <a:latin typeface="Arial Black" panose="020B0A04020102020204" pitchFamily="34" charset="0"/>
              </a:rPr>
              <a:t>2x</a:t>
            </a:r>
            <a:r>
              <a:rPr lang="fr-FR" sz="3600" dirty="0">
                <a:latin typeface="Arial Black" panose="020B0A040201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19824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5524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41365-A5DF-3B48-8316-22B92F015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0CA4BF4-7F8C-E4A1-DC65-6204DF8367FE}"/>
              </a:ext>
            </a:extLst>
          </p:cNvPr>
          <p:cNvSpPr txBox="1"/>
          <p:nvPr/>
        </p:nvSpPr>
        <p:spPr>
          <a:xfrm>
            <a:off x="1692519" y="1571434"/>
            <a:ext cx="957921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Gloire à toi qui étais mort,</a:t>
            </a:r>
            <a:br>
              <a:rPr lang="fr-FR" sz="4000" cap="small" dirty="0">
                <a:latin typeface="Arial Black" panose="020B0A04020102020204" pitchFamily="34" charset="0"/>
              </a:rPr>
            </a:br>
            <a:endParaRPr lang="fr-FR" sz="4000" cap="small" dirty="0">
              <a:latin typeface="Arial Black" panose="020B0A04020102020204" pitchFamily="34" charset="0"/>
            </a:endParaRPr>
          </a:p>
          <a:p>
            <a:r>
              <a:rPr lang="fr-FR" sz="4000" cap="small" dirty="0">
                <a:latin typeface="Arial Black" panose="020B0A04020102020204" pitchFamily="34" charset="0"/>
              </a:rPr>
              <a:t>Gloire à toi qui es vivant.</a:t>
            </a:r>
            <a:br>
              <a:rPr lang="fr-FR" sz="4000" cap="small" dirty="0">
                <a:latin typeface="Arial Black" panose="020B0A04020102020204" pitchFamily="34" charset="0"/>
              </a:rPr>
            </a:br>
            <a:endParaRPr lang="fr-FR" sz="4000" cap="small" dirty="0">
              <a:latin typeface="Arial Black" panose="020B0A04020102020204" pitchFamily="34" charset="0"/>
            </a:endParaRPr>
          </a:p>
          <a:p>
            <a:r>
              <a:rPr lang="fr-FR" sz="4000" cap="small" dirty="0">
                <a:latin typeface="Arial Black" panose="020B0A04020102020204" pitchFamily="34" charset="0"/>
              </a:rPr>
              <a:t>Notre Sauveur et notre Dieu,</a:t>
            </a:r>
            <a:br>
              <a:rPr lang="fr-FR" sz="4000" cap="small" dirty="0">
                <a:latin typeface="Arial Black" panose="020B0A04020102020204" pitchFamily="34" charset="0"/>
              </a:rPr>
            </a:br>
            <a:endParaRPr lang="fr-FR" sz="4000" cap="small" dirty="0">
              <a:latin typeface="Arial Black" panose="020B0A04020102020204" pitchFamily="34" charset="0"/>
            </a:endParaRPr>
          </a:p>
          <a:p>
            <a:r>
              <a:rPr lang="fr-FR" sz="4000" cap="small" dirty="0">
                <a:latin typeface="Arial Black" panose="020B0A04020102020204" pitchFamily="34" charset="0"/>
              </a:rPr>
              <a:t>viens, Seigneur Jésus 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257850-D43F-1C17-1738-985DE79DD4E4}"/>
              </a:ext>
            </a:extLst>
          </p:cNvPr>
          <p:cNvSpPr/>
          <p:nvPr/>
        </p:nvSpPr>
        <p:spPr>
          <a:xfrm>
            <a:off x="512712" y="271260"/>
            <a:ext cx="365484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Anamnèse</a:t>
            </a:r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637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8261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36098" y="534572"/>
            <a:ext cx="1126822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Doxologie</a:t>
            </a:r>
          </a:p>
          <a:p>
            <a:endParaRPr lang="fr-FR" sz="2800" dirty="0"/>
          </a:p>
          <a:p>
            <a:endParaRPr lang="fr-FR" sz="2800" dirty="0"/>
          </a:p>
          <a:p>
            <a:endParaRPr lang="fr-FR" sz="2800" dirty="0"/>
          </a:p>
          <a:p>
            <a:r>
              <a:rPr lang="fr-FR" sz="3600" dirty="0">
                <a:latin typeface="Arial Black" panose="020B0A04020102020204" pitchFamily="34" charset="0"/>
              </a:rPr>
              <a:t>                        </a:t>
            </a:r>
            <a:r>
              <a:rPr lang="fr-FR" sz="4000" dirty="0">
                <a:latin typeface="Arial Black" panose="020B0A04020102020204" pitchFamily="34" charset="0"/>
              </a:rPr>
              <a:t>AMEN ! AMEN !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												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  GLOIRE ET LOUANGE A NOTRE DIEU !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										</a:t>
            </a:r>
            <a:r>
              <a:rPr lang="fr-FR" sz="3600" dirty="0">
                <a:latin typeface="Arial Black" panose="020B0A04020102020204" pitchFamily="34" charset="0"/>
              </a:rPr>
              <a:t>(bis)</a:t>
            </a:r>
            <a:r>
              <a:rPr lang="fr-FR" sz="4000" dirty="0">
                <a:latin typeface="Arial Black" panose="020B0A04020102020204" pitchFamily="34" charset="0"/>
              </a:rPr>
              <a:t>													</a:t>
            </a:r>
          </a:p>
        </p:txBody>
      </p:sp>
    </p:spTree>
    <p:extLst>
      <p:ext uri="{BB962C8B-B14F-4D97-AF65-F5344CB8AC3E}">
        <p14:creationId xmlns:p14="http://schemas.microsoft.com/office/powerpoint/2010/main" val="1832095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519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D2150A-2174-CBA6-598B-3F5FB26BD854}"/>
              </a:ext>
            </a:extLst>
          </p:cNvPr>
          <p:cNvSpPr txBox="1"/>
          <p:nvPr/>
        </p:nvSpPr>
        <p:spPr>
          <a:xfrm>
            <a:off x="381000" y="545123"/>
            <a:ext cx="113538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dirty="0">
                <a:latin typeface="Arial Black" panose="020B0A04020102020204" pitchFamily="34" charset="0"/>
              </a:rPr>
              <a:t>Agnus Dei qui tollis peccata mundi</a:t>
            </a:r>
            <a:br>
              <a:rPr lang="it-IT" sz="4000" dirty="0">
                <a:latin typeface="Arial Black" panose="020B0A04020102020204" pitchFamily="34" charset="0"/>
              </a:rPr>
            </a:br>
            <a:r>
              <a:rPr lang="it-IT" sz="4000" dirty="0">
                <a:latin typeface="Arial Black" panose="020B0A04020102020204" pitchFamily="34" charset="0"/>
              </a:rPr>
              <a:t>Miserere nobis</a:t>
            </a:r>
          </a:p>
          <a:p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Agnus Dei qui </a:t>
            </a:r>
            <a:r>
              <a:rPr lang="fr-FR" sz="4000" dirty="0" err="1">
                <a:latin typeface="Arial Black" panose="020B0A04020102020204" pitchFamily="34" charset="0"/>
              </a:rPr>
              <a:t>tollis</a:t>
            </a:r>
            <a:r>
              <a:rPr lang="fr-FR" sz="4000" dirty="0">
                <a:latin typeface="Arial Black" panose="020B0A04020102020204" pitchFamily="34" charset="0"/>
              </a:rPr>
              <a:t> peccata </a:t>
            </a:r>
            <a:r>
              <a:rPr lang="fr-FR" sz="4000" dirty="0" err="1">
                <a:latin typeface="Arial Black" panose="020B0A04020102020204" pitchFamily="34" charset="0"/>
              </a:rPr>
              <a:t>mundi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dirty="0">
                <a:latin typeface="Arial Black" panose="020B0A04020102020204" pitchFamily="34" charset="0"/>
              </a:rPr>
              <a:t>Miserere </a:t>
            </a:r>
            <a:r>
              <a:rPr lang="fr-FR" sz="4000" dirty="0" err="1">
                <a:latin typeface="Arial Black" panose="020B0A04020102020204" pitchFamily="34" charset="0"/>
              </a:rPr>
              <a:t>nobis</a:t>
            </a:r>
            <a:br>
              <a:rPr lang="fr-FR" sz="4000" dirty="0">
                <a:latin typeface="Arial Black" panose="020B0A04020102020204" pitchFamily="34" charset="0"/>
              </a:rPr>
            </a:br>
            <a:endParaRPr lang="fr-FR" sz="4000" dirty="0">
              <a:latin typeface="Arial Black" panose="020B0A04020102020204" pitchFamily="34" charset="0"/>
            </a:endParaRPr>
          </a:p>
          <a:p>
            <a:r>
              <a:rPr lang="fr-FR" sz="4000" dirty="0">
                <a:latin typeface="Arial Black" panose="020B0A04020102020204" pitchFamily="34" charset="0"/>
              </a:rPr>
              <a:t>Agnus Dei qui </a:t>
            </a:r>
            <a:r>
              <a:rPr lang="fr-FR" sz="4000" dirty="0" err="1">
                <a:latin typeface="Arial Black" panose="020B0A04020102020204" pitchFamily="34" charset="0"/>
              </a:rPr>
              <a:t>tollis</a:t>
            </a:r>
            <a:r>
              <a:rPr lang="fr-FR" sz="4000" dirty="0">
                <a:latin typeface="Arial Black" panose="020B0A04020102020204" pitchFamily="34" charset="0"/>
              </a:rPr>
              <a:t> peccata </a:t>
            </a:r>
            <a:r>
              <a:rPr lang="fr-FR" sz="4000" dirty="0" err="1">
                <a:latin typeface="Arial Black" panose="020B0A04020102020204" pitchFamily="34" charset="0"/>
              </a:rPr>
              <a:t>mundi</a:t>
            </a:r>
            <a:br>
              <a:rPr lang="fr-FR" sz="4000" dirty="0">
                <a:latin typeface="Arial Black" panose="020B0A04020102020204" pitchFamily="34" charset="0"/>
              </a:rPr>
            </a:br>
            <a:r>
              <a:rPr lang="fr-FR" sz="4000" dirty="0">
                <a:latin typeface="Arial Black" panose="020B0A04020102020204" pitchFamily="34" charset="0"/>
              </a:rPr>
              <a:t>Dona </a:t>
            </a:r>
            <a:r>
              <a:rPr lang="fr-FR" sz="4000" dirty="0" err="1">
                <a:latin typeface="Arial Black" panose="020B0A04020102020204" pitchFamily="34" charset="0"/>
              </a:rPr>
              <a:t>nobis</a:t>
            </a:r>
            <a:r>
              <a:rPr lang="fr-FR" sz="4000" dirty="0">
                <a:latin typeface="Arial Black" panose="020B0A04020102020204" pitchFamily="34" charset="0"/>
              </a:rPr>
              <a:t> </a:t>
            </a:r>
            <a:r>
              <a:rPr lang="fr-FR" sz="4000" dirty="0" err="1">
                <a:latin typeface="Arial Black" panose="020B0A04020102020204" pitchFamily="34" charset="0"/>
              </a:rPr>
              <a:t>pacem</a:t>
            </a:r>
            <a:endParaRPr lang="fr-FR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361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049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456D971-A947-F2AB-064C-5F380201F617}"/>
              </a:ext>
            </a:extLst>
          </p:cNvPr>
          <p:cNvSpPr txBox="1"/>
          <p:nvPr/>
        </p:nvSpPr>
        <p:spPr>
          <a:xfrm>
            <a:off x="381000" y="603738"/>
            <a:ext cx="11353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4000" cap="small" dirty="0">
                <a:latin typeface="Arial Black" panose="020B0A04020102020204" pitchFamily="34" charset="0"/>
              </a:rPr>
              <a:t>Venez,  les bénis de mon Père,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Recevez le royaume de Dieu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Ce que vous avez fait aux tout-petits :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À moi vous l'avez fait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Soyez mes témoins dans le monde, serviteurs de la vie,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Dieu vous donne sa joie éternellement !</a:t>
            </a:r>
          </a:p>
        </p:txBody>
      </p:sp>
    </p:spTree>
    <p:extLst>
      <p:ext uri="{BB962C8B-B14F-4D97-AF65-F5344CB8AC3E}">
        <p14:creationId xmlns:p14="http://schemas.microsoft.com/office/powerpoint/2010/main" val="2112536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17187F8-533E-374D-12CC-95E6EFAA9F8A}"/>
              </a:ext>
            </a:extLst>
          </p:cNvPr>
          <p:cNvSpPr txBox="1"/>
          <p:nvPr/>
        </p:nvSpPr>
        <p:spPr>
          <a:xfrm>
            <a:off x="383932" y="762000"/>
            <a:ext cx="118080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Vous qui avez faim,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vous tous qui avez soif,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Venez au banquet des noces !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Vous qui servez vos frères,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au nom de Jésus Christ,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Recevez le royaume de Dieu !</a:t>
            </a:r>
          </a:p>
        </p:txBody>
      </p:sp>
    </p:spTree>
    <p:extLst>
      <p:ext uri="{BB962C8B-B14F-4D97-AF65-F5344CB8AC3E}">
        <p14:creationId xmlns:p14="http://schemas.microsoft.com/office/powerpoint/2010/main" val="18459354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399B6-C3C5-780A-E941-176EFE4E3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1D9E591-01E3-8464-E0E6-9EF389BFD971}"/>
              </a:ext>
            </a:extLst>
          </p:cNvPr>
          <p:cNvSpPr txBox="1"/>
          <p:nvPr/>
        </p:nvSpPr>
        <p:spPr>
          <a:xfrm>
            <a:off x="381000" y="603738"/>
            <a:ext cx="11353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4000" cap="small" dirty="0">
                <a:latin typeface="Arial Black" panose="020B0A04020102020204" pitchFamily="34" charset="0"/>
              </a:rPr>
              <a:t>Venez,  les bénis de mon Père,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Recevez le royaume de Dieu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Ce que vous avez fait aux tout-petits :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À moi vous l'avez fait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Soyez mes témoins dans le monde, serviteurs de la vie,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Dieu vous donne sa joie éternellement !</a:t>
            </a:r>
          </a:p>
        </p:txBody>
      </p:sp>
    </p:spTree>
    <p:extLst>
      <p:ext uri="{BB962C8B-B14F-4D97-AF65-F5344CB8AC3E}">
        <p14:creationId xmlns:p14="http://schemas.microsoft.com/office/powerpoint/2010/main" val="19839797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BD34F18-581F-21AB-E421-93C85E9D071D}"/>
              </a:ext>
            </a:extLst>
          </p:cNvPr>
          <p:cNvSpPr txBox="1"/>
          <p:nvPr/>
        </p:nvSpPr>
        <p:spPr>
          <a:xfrm>
            <a:off x="381000" y="1105544"/>
            <a:ext cx="1249093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Vous tous qui peinez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sous le poids du fardeau,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"</a:t>
            </a:r>
            <a:r>
              <a:rPr lang="fr-FR" sz="4000" cap="small" dirty="0">
                <a:latin typeface="Arial Black" panose="020B0A04020102020204" pitchFamily="34" charset="0"/>
              </a:rPr>
              <a:t>Votre âme, en moi se repose !"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Vous qui servez le Christ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tous nos frères souffrants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Recevez le royaume de Dieu !</a:t>
            </a:r>
          </a:p>
        </p:txBody>
      </p:sp>
    </p:spTree>
    <p:extLst>
      <p:ext uri="{BB962C8B-B14F-4D97-AF65-F5344CB8AC3E}">
        <p14:creationId xmlns:p14="http://schemas.microsoft.com/office/powerpoint/2010/main" val="3161132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AE456-205A-15BF-84D3-5CE2C5BF1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252C1D-E8F2-D01E-7E2B-3ADDA8D826C7}"/>
              </a:ext>
            </a:extLst>
          </p:cNvPr>
          <p:cNvSpPr txBox="1"/>
          <p:nvPr/>
        </p:nvSpPr>
        <p:spPr>
          <a:xfrm>
            <a:off x="381000" y="603738"/>
            <a:ext cx="11353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4000" cap="small" dirty="0">
                <a:latin typeface="Arial Black" panose="020B0A04020102020204" pitchFamily="34" charset="0"/>
              </a:rPr>
              <a:t>Venez,  les bénis de mon Père,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Recevez le royaume de Dieu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Ce que vous avez fait aux tout-petits :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À moi vous l'avez fait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Soyez mes témoins dans le monde, serviteurs de la vie,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Dieu vous donne sa joie éternellement !</a:t>
            </a:r>
          </a:p>
        </p:txBody>
      </p:sp>
    </p:spTree>
    <p:extLst>
      <p:ext uri="{BB962C8B-B14F-4D97-AF65-F5344CB8AC3E}">
        <p14:creationId xmlns:p14="http://schemas.microsoft.com/office/powerpoint/2010/main" val="17442799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EC8566C-4E55-E989-4606-9408DE0BC981}"/>
              </a:ext>
            </a:extLst>
          </p:cNvPr>
          <p:cNvSpPr txBox="1"/>
          <p:nvPr/>
        </p:nvSpPr>
        <p:spPr>
          <a:xfrm>
            <a:off x="584689" y="947282"/>
            <a:ext cx="105991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4000" dirty="0">
                <a:latin typeface="Arial Black" panose="020B0A04020102020204" pitchFamily="34" charset="0"/>
              </a:rPr>
              <a:t>Vous les tout-petits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et bien-aimés de Dieu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Aux humbles Dieu se révèle !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Et vous qui les aimez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faisant Sa volonté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Recevez le Royaume de Dieu !</a:t>
            </a:r>
          </a:p>
        </p:txBody>
      </p:sp>
    </p:spTree>
    <p:extLst>
      <p:ext uri="{BB962C8B-B14F-4D97-AF65-F5344CB8AC3E}">
        <p14:creationId xmlns:p14="http://schemas.microsoft.com/office/powerpoint/2010/main" val="2635307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716FE-6537-902D-8D85-2C0A74042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F242D91-84FD-69D9-0520-E05168EF6280}"/>
              </a:ext>
            </a:extLst>
          </p:cNvPr>
          <p:cNvSpPr txBox="1"/>
          <p:nvPr/>
        </p:nvSpPr>
        <p:spPr>
          <a:xfrm>
            <a:off x="381000" y="603738"/>
            <a:ext cx="11353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4000" cap="small" dirty="0">
                <a:latin typeface="Arial Black" panose="020B0A04020102020204" pitchFamily="34" charset="0"/>
              </a:rPr>
              <a:t>Venez,  les bénis de mon Père,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Recevez le royaume de Dieu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Ce que vous avez fait aux tout-petits :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À moi vous l'avez fait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Soyez mes témoins dans le monde, serviteurs de la vie,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Dieu vous donne sa joie éternellement !</a:t>
            </a:r>
          </a:p>
        </p:txBody>
      </p:sp>
    </p:spTree>
    <p:extLst>
      <p:ext uri="{BB962C8B-B14F-4D97-AF65-F5344CB8AC3E}">
        <p14:creationId xmlns:p14="http://schemas.microsoft.com/office/powerpoint/2010/main" val="1171015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864A9C0-7760-A5BC-78FA-30436B5184C0}"/>
              </a:ext>
            </a:extLst>
          </p:cNvPr>
          <p:cNvSpPr txBox="1"/>
          <p:nvPr/>
        </p:nvSpPr>
        <p:spPr>
          <a:xfrm>
            <a:off x="742950" y="762000"/>
            <a:ext cx="1106804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Vous qui combattez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contre la maladie,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En Dieu, la paix et la force !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Vous qui servez la vie,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par la grâce de l'Esprit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Recevez le royaume de Dieu </a:t>
            </a:r>
            <a:r>
              <a:rPr lang="fr-FR" cap="small" dirty="0"/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15884393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A7348-529C-4FF5-51D3-BC7E89348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2C272D9D-1F19-341F-7032-E15CEA9DEA59}"/>
              </a:ext>
            </a:extLst>
          </p:cNvPr>
          <p:cNvSpPr txBox="1"/>
          <p:nvPr/>
        </p:nvSpPr>
        <p:spPr>
          <a:xfrm>
            <a:off x="381000" y="603738"/>
            <a:ext cx="113538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sz="4000" cap="small" dirty="0">
                <a:latin typeface="Arial Black" panose="020B0A04020102020204" pitchFamily="34" charset="0"/>
              </a:rPr>
              <a:t>Venez,  les bénis de mon Père,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Recevez le royaume de Dieu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Ce que vous avez fait aux tout-petits : 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À moi vous l'avez fait !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Soyez mes témoins dans le monde, serviteurs de la vie,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Dieu vous donne sa joie éternellement !</a:t>
            </a:r>
          </a:p>
        </p:txBody>
      </p:sp>
    </p:spTree>
    <p:extLst>
      <p:ext uri="{BB962C8B-B14F-4D97-AF65-F5344CB8AC3E}">
        <p14:creationId xmlns:p14="http://schemas.microsoft.com/office/powerpoint/2010/main" val="10762958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01913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672B08C-1FE9-A405-F2F5-F7EF63665C8F}"/>
              </a:ext>
            </a:extLst>
          </p:cNvPr>
          <p:cNvSpPr txBox="1"/>
          <p:nvPr/>
        </p:nvSpPr>
        <p:spPr>
          <a:xfrm>
            <a:off x="757604" y="1600200"/>
            <a:ext cx="110533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Criez de joie, vous les pauvres de cœur,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Vous les enfants bien-aimés du Seigneur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Ouvrez les yeux, car le Royaume est là,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Voici pour vous le Sauveur.</a:t>
            </a:r>
          </a:p>
        </p:txBody>
      </p:sp>
    </p:spTree>
    <p:extLst>
      <p:ext uri="{BB962C8B-B14F-4D97-AF65-F5344CB8AC3E}">
        <p14:creationId xmlns:p14="http://schemas.microsoft.com/office/powerpoint/2010/main" val="1906458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08A7E6F-F7FC-91B1-34AE-E0B391696CC3}"/>
              </a:ext>
            </a:extLst>
          </p:cNvPr>
          <p:cNvSpPr txBox="1"/>
          <p:nvPr/>
        </p:nvSpPr>
        <p:spPr>
          <a:xfrm>
            <a:off x="266700" y="1509989"/>
            <a:ext cx="1181246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Je bénirai le Seigneur en tout temps,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Mon âme exulte et jubile en mon Dieu.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Que les petits écoutent et crient de joie,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Heureux, car ils verront Dieu.</a:t>
            </a:r>
          </a:p>
        </p:txBody>
      </p:sp>
    </p:spTree>
    <p:extLst>
      <p:ext uri="{BB962C8B-B14F-4D97-AF65-F5344CB8AC3E}">
        <p14:creationId xmlns:p14="http://schemas.microsoft.com/office/powerpoint/2010/main" val="12729081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F691C-747C-ECED-6E8C-B2FFABE5F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D0634E7-AAFC-C820-5692-E8F80AAB92D8}"/>
              </a:ext>
            </a:extLst>
          </p:cNvPr>
          <p:cNvSpPr txBox="1"/>
          <p:nvPr/>
        </p:nvSpPr>
        <p:spPr>
          <a:xfrm>
            <a:off x="757604" y="1600200"/>
            <a:ext cx="110533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Criez de joie, vous les pauvres de cœur,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Vous les enfants bien-aimés du Seigneur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Ouvrez les yeux, car le Royaume est là,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Voici pour vous le Sauveur.</a:t>
            </a:r>
          </a:p>
        </p:txBody>
      </p:sp>
    </p:spTree>
    <p:extLst>
      <p:ext uri="{BB962C8B-B14F-4D97-AF65-F5344CB8AC3E}">
        <p14:creationId xmlns:p14="http://schemas.microsoft.com/office/powerpoint/2010/main" val="1015627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D217AAA-7A59-3BD8-8682-D432F840F214}"/>
              </a:ext>
            </a:extLst>
          </p:cNvPr>
          <p:cNvSpPr txBox="1"/>
          <p:nvPr/>
        </p:nvSpPr>
        <p:spPr>
          <a:xfrm>
            <a:off x="381000" y="2151727"/>
            <a:ext cx="1151938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Heureux celui qui prend refuge en Dieu,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Qui le choisit ne manquera de rien.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Écoute-le, et recherche la paix,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En lui, fais ce qui est bien.</a:t>
            </a:r>
          </a:p>
        </p:txBody>
      </p:sp>
    </p:spTree>
    <p:extLst>
      <p:ext uri="{BB962C8B-B14F-4D97-AF65-F5344CB8AC3E}">
        <p14:creationId xmlns:p14="http://schemas.microsoft.com/office/powerpoint/2010/main" val="1853007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C15B5-BA83-F273-1E55-93AB126FF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49DF055-52D6-EED1-79D6-A3203B3AFDAF}"/>
              </a:ext>
            </a:extLst>
          </p:cNvPr>
          <p:cNvSpPr txBox="1"/>
          <p:nvPr/>
        </p:nvSpPr>
        <p:spPr>
          <a:xfrm>
            <a:off x="757604" y="1600200"/>
            <a:ext cx="110533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Criez de joie, vous les pauvres de cœur,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Vous les enfants bien-aimés du Seigneur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Ouvrez les yeux, car le Royaume est là,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Voici pour vous le Sauveur.</a:t>
            </a:r>
          </a:p>
        </p:txBody>
      </p:sp>
    </p:spTree>
    <p:extLst>
      <p:ext uri="{BB962C8B-B14F-4D97-AF65-F5344CB8AC3E}">
        <p14:creationId xmlns:p14="http://schemas.microsoft.com/office/powerpoint/2010/main" val="2199949604"/>
      </p:ext>
    </p:extLst>
  </p:cSld>
  <p:clrMapOvr>
    <a:masterClrMapping/>
  </p:clrMapOvr>
</p:sld>
</file>

<file path=ppt/theme/theme1.xml><?xml version="1.0" encoding="utf-8"?>
<a:theme xmlns:a="http://schemas.openxmlformats.org/drawingml/2006/main" name="Dégradé sombre">
  <a:themeElements>
    <a:clrScheme name="Dégradé sombre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174</TotalTime>
  <Words>1420</Words>
  <Application>Microsoft Office PowerPoint</Application>
  <PresentationFormat>Grand écran</PresentationFormat>
  <Paragraphs>185</Paragraphs>
  <Slides>41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6" baseType="lpstr">
      <vt:lpstr>Aptos</vt:lpstr>
      <vt:lpstr>Arial</vt:lpstr>
      <vt:lpstr>Arial Black</vt:lpstr>
      <vt:lpstr>Arial Nova Light</vt:lpstr>
      <vt:lpstr>Dégradé sombre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JOUGLET Myriam</dc:creator>
  <cp:lastModifiedBy>Christine PENIN</cp:lastModifiedBy>
  <cp:revision>7</cp:revision>
  <dcterms:created xsi:type="dcterms:W3CDTF">2026-10-18T12:08:15Z</dcterms:created>
  <dcterms:modified xsi:type="dcterms:W3CDTF">2026-10-20T12:27:54Z</dcterms:modified>
</cp:coreProperties>
</file>