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9" r:id="rId12"/>
    <p:sldId id="270" r:id="rId13"/>
    <p:sldId id="271" r:id="rId14"/>
    <p:sldId id="268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5" r:id="rId28"/>
    <p:sldId id="287" r:id="rId29"/>
    <p:sldId id="286" r:id="rId30"/>
    <p:sldId id="288" r:id="rId31"/>
    <p:sldId id="289" r:id="rId32"/>
    <p:sldId id="290" r:id="rId33"/>
    <p:sldId id="293" r:id="rId34"/>
    <p:sldId id="292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 showGuides="1">
      <p:cViewPr varScale="1">
        <p:scale>
          <a:sx n="105" d="100"/>
          <a:sy n="105" d="100"/>
        </p:scale>
        <p:origin x="83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89" y="-1"/>
            <a:ext cx="12192001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7DA815B-BFAB-3E8D-D7E1-E7F9DE0A7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"/>
            <a:ext cx="6096000" cy="6857999"/>
          </a:xfrm>
          <a:gradFill>
            <a:gsLst>
              <a:gs pos="86000">
                <a:schemeClr val="accent4">
                  <a:lumMod val="50000"/>
                  <a:alpha val="95000"/>
                </a:schemeClr>
              </a:gs>
              <a:gs pos="100000">
                <a:schemeClr val="bg2">
                  <a:alpha val="90000"/>
                </a:schemeClr>
              </a:gs>
              <a:gs pos="42000">
                <a:srgbClr val="161824">
                  <a:alpha val="20000"/>
                </a:srgbClr>
              </a:gs>
              <a:gs pos="18000">
                <a:schemeClr val="bg2">
                  <a:lumMod val="90000"/>
                  <a:lumOff val="10000"/>
                  <a:alpha val="0"/>
                </a:schemeClr>
              </a:gs>
            </a:gsLst>
            <a:lin ang="11400000" scaled="0"/>
          </a:gradFill>
        </p:spPr>
        <p:txBody>
          <a:bodyPr lIns="365760" tIns="822960" rIns="914400" bIns="2286000" anchor="t"/>
          <a:lstStyle>
            <a:lvl1pPr>
              <a:defRPr sz="5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57758407-B9B8-FC90-BBF1-B9013F196E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401889"/>
            <a:ext cx="6096000" cy="4456112"/>
          </a:xfrm>
          <a:gradFill>
            <a:gsLst>
              <a:gs pos="35000">
                <a:schemeClr val="bg2">
                  <a:alpha val="32000"/>
                </a:schemeClr>
              </a:gs>
              <a:gs pos="56000">
                <a:schemeClr val="accent6">
                  <a:alpha val="0"/>
                </a:schemeClr>
              </a:gs>
              <a:gs pos="8000">
                <a:schemeClr val="bg2"/>
              </a:gs>
              <a:gs pos="22000">
                <a:schemeClr val="bg2">
                  <a:alpha val="67000"/>
                </a:schemeClr>
              </a:gs>
            </a:gsLst>
            <a:path path="circle">
              <a:fillToRect t="100000" r="100000"/>
            </a:path>
          </a:gradFill>
        </p:spPr>
        <p:txBody>
          <a:bodyPr vert="horz" lIns="393192" tIns="457200" rIns="274320" bIns="731520" rtlCol="0" anchor="b">
            <a:normAutofit/>
          </a:bodyPr>
          <a:lstStyle>
            <a:lvl1pPr marL="0" indent="0">
              <a:buNone/>
              <a:defRPr lang="en-US" sz="1400" dirty="0"/>
            </a:lvl1pPr>
          </a:lstStyle>
          <a:p>
            <a:pPr lvl="0"/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A03BE6F4-76AC-1913-6858-8449FC30A22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B698500-958A-49E0-AF2E-273B416287B1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3A959F0E-1234-A029-DD14-0642D145755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42107F04-5566-3CCB-8B23-B8B3ECBA545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3CBD0D8-684D-4DEF-89B4-E73F7947FA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45453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22282"/>
            <a:ext cx="9830017" cy="731520"/>
          </a:xfrm>
        </p:spPr>
        <p:txBody>
          <a:bodyPr anchor="b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B698500-958A-49E0-AF2E-273B416287B1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3CBD0D8-684D-4DEF-89B4-E73F7947FA4F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01752" y="2011680"/>
            <a:ext cx="11402568" cy="438912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14132CA-3777-075A-ECC4-B9DEFA9B3CEB}"/>
              </a:ext>
            </a:extLst>
          </p:cNvPr>
          <p:cNvCxnSpPr>
            <a:cxnSpLocks/>
          </p:cNvCxnSpPr>
          <p:nvPr/>
        </p:nvCxnSpPr>
        <p:spPr>
          <a:xfrm flipH="1">
            <a:off x="394716" y="1704836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4799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blipFill>
            <a:blip r:embed="rId2">
              <a:alphaModFix amt="70000"/>
            </a:blip>
            <a:stretch>
              <a:fillRect l="-2" t="-1" b="-19091"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35AE1E4-9BA4-415B-370F-31BCBBC95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-1"/>
            <a:ext cx="6096000" cy="6857999"/>
          </a:xfrm>
          <a:gradFill>
            <a:gsLst>
              <a:gs pos="100000">
                <a:schemeClr val="bg2">
                  <a:alpha val="90000"/>
                </a:schemeClr>
              </a:gs>
              <a:gs pos="34000">
                <a:srgbClr val="061F7B">
                  <a:alpha val="5000"/>
                  <a:lumMod val="74000"/>
                </a:srgbClr>
              </a:gs>
              <a:gs pos="15000">
                <a:schemeClr val="accent1">
                  <a:lumMod val="75000"/>
                  <a:alpha val="0"/>
                </a:schemeClr>
              </a:gs>
            </a:gsLst>
            <a:lin ang="600000" scaled="0"/>
          </a:gradFill>
          <a:ln>
            <a:solidFill>
              <a:schemeClr val="tx1"/>
            </a:solidFill>
          </a:ln>
        </p:spPr>
        <p:txBody>
          <a:bodyPr lIns="1600200" tIns="822960" rIns="274320" bIns="457200" anchor="t"/>
          <a:lstStyle>
            <a:lvl1pPr>
              <a:defRPr sz="4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D54B625A-114F-C2DE-F195-EF26EC0526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02306" y="4231338"/>
            <a:ext cx="7189694" cy="2626661"/>
          </a:xfrm>
          <a:gradFill>
            <a:gsLst>
              <a:gs pos="63000">
                <a:schemeClr val="accent5">
                  <a:lumMod val="75000"/>
                  <a:alpha val="0"/>
                </a:schemeClr>
              </a:gs>
              <a:gs pos="100000">
                <a:schemeClr val="accent3">
                  <a:lumMod val="60000"/>
                  <a:lumOff val="40000"/>
                  <a:alpha val="69000"/>
                </a:schemeClr>
              </a:gs>
              <a:gs pos="13000">
                <a:schemeClr val="bg2">
                  <a:alpha val="0"/>
                </a:schemeClr>
              </a:gs>
            </a:gsLst>
            <a:lin ang="4200000" scaled="0"/>
          </a:gradFill>
        </p:spPr>
        <p:txBody>
          <a:bodyPr vert="horz" lIns="2743200" tIns="640080" rIns="457200" bIns="731520" rtlCol="0" anchor="b">
            <a:normAutofit/>
          </a:bodyPr>
          <a:lstStyle>
            <a:lvl1pPr marL="0" indent="0">
              <a:buNone/>
              <a:defRPr lang="en-US" sz="1400" dirty="0"/>
            </a:lvl1pPr>
          </a:lstStyle>
          <a:p>
            <a:pPr lvl="0"/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001462-21CF-5988-0554-7DB1C494B04E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7620000" y="210312"/>
            <a:ext cx="1473201" cy="365760"/>
          </a:xfrm>
        </p:spPr>
        <p:txBody>
          <a:bodyPr/>
          <a:lstStyle/>
          <a:p>
            <a:fld id="{0B698500-958A-49E0-AF2E-273B416287B1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72D5EE-6935-237E-C4A2-C61261249F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9164921" y="210312"/>
            <a:ext cx="2181351" cy="365760"/>
          </a:xfrm>
        </p:spPr>
        <p:txBody>
          <a:bodyPr/>
          <a:lstStyle/>
          <a:p>
            <a:endParaRPr lang="fr-FR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81CEA4D-A8A1-D4D2-8F28-C8346937244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447711" y="210312"/>
            <a:ext cx="448805" cy="365760"/>
          </a:xfrm>
        </p:spPr>
        <p:txBody>
          <a:bodyPr/>
          <a:lstStyle/>
          <a:p>
            <a:fld id="{63CBD0D8-684D-4DEF-89B4-E73F7947FA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46632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6A70A2D-6A6F-D8FD-B860-1F184E1B5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1133214"/>
            <a:ext cx="11631478" cy="1825674"/>
          </a:xfrm>
        </p:spPr>
        <p:txBody>
          <a:bodyPr anchor="t"/>
          <a:lstStyle>
            <a:lvl1pPr>
              <a:defRPr sz="5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95EA3D9-98A4-3891-668D-DF99CC18D7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1751" y="5351226"/>
            <a:ext cx="7235954" cy="771276"/>
          </a:xfrm>
          <a:noFill/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en-US" sz="1800" dirty="0"/>
            </a:lvl1pPr>
          </a:lstStyle>
          <a:p>
            <a:pPr lvl="0"/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4E1D7382-6629-2CE5-9CD1-12C42772E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98500-958A-49E0-AF2E-273B416287B1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04D3FCD7-2C92-02D9-B65F-03119FF69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825B394-7F27-6399-8BDB-45CADE4F4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BD0D8-684D-4DEF-89B4-E73F7947FA4F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D514160-DA6E-9655-9294-6538F297B73D}"/>
              </a:ext>
            </a:extLst>
          </p:cNvPr>
          <p:cNvSpPr/>
          <p:nvPr/>
        </p:nvSpPr>
        <p:spPr>
          <a:xfrm rot="10800000">
            <a:off x="0" y="3432121"/>
            <a:ext cx="12192000" cy="1825033"/>
          </a:xfrm>
          <a:prstGeom prst="rect">
            <a:avLst/>
          </a:prstGeom>
          <a:gradFill>
            <a:gsLst>
              <a:gs pos="63000">
                <a:schemeClr val="bg2"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2EC29EB-3E43-F1FF-EB6B-9F5C908FFCC8}"/>
              </a:ext>
            </a:extLst>
          </p:cNvPr>
          <p:cNvSpPr/>
          <p:nvPr/>
        </p:nvSpPr>
        <p:spPr>
          <a:xfrm rot="16200000" flipH="1">
            <a:off x="5938634" y="-996853"/>
            <a:ext cx="1825034" cy="10681699"/>
          </a:xfrm>
          <a:prstGeom prst="rect">
            <a:avLst/>
          </a:prstGeom>
          <a:gradFill>
            <a:gsLst>
              <a:gs pos="56000">
                <a:schemeClr val="bg1">
                  <a:alpha val="0"/>
                </a:schemeClr>
              </a:gs>
              <a:gs pos="100000">
                <a:schemeClr val="accent6"/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9923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3D93006-CD9A-ACB8-4DFF-755585BD51C6}"/>
              </a:ext>
            </a:extLst>
          </p:cNvPr>
          <p:cNvSpPr/>
          <p:nvPr/>
        </p:nvSpPr>
        <p:spPr>
          <a:xfrm rot="5400000" flipH="1" flipV="1">
            <a:off x="-367222" y="367225"/>
            <a:ext cx="6866356" cy="6131909"/>
          </a:xfrm>
          <a:prstGeom prst="rect">
            <a:avLst/>
          </a:prstGeom>
          <a:gradFill>
            <a:gsLst>
              <a:gs pos="13000">
                <a:schemeClr val="accent2"/>
              </a:gs>
              <a:gs pos="60000">
                <a:schemeClr val="bg2">
                  <a:alpha val="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5B8330-0A40-6340-3205-86A38459537F}"/>
              </a:ext>
            </a:extLst>
          </p:cNvPr>
          <p:cNvSpPr/>
          <p:nvPr/>
        </p:nvSpPr>
        <p:spPr>
          <a:xfrm rot="5400000" flipV="1">
            <a:off x="-1977949" y="2307330"/>
            <a:ext cx="6528619" cy="257271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42000">
                <a:schemeClr val="bg2"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AFF5B4-F60C-7639-0259-DAA1F9833429}"/>
              </a:ext>
            </a:extLst>
          </p:cNvPr>
          <p:cNvSpPr/>
          <p:nvPr/>
        </p:nvSpPr>
        <p:spPr>
          <a:xfrm rot="10800000">
            <a:off x="1" y="4216109"/>
            <a:ext cx="8887299" cy="2644533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49000">
                <a:schemeClr val="accent4">
                  <a:lumMod val="75000"/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8499" y="952500"/>
            <a:ext cx="8887299" cy="5636798"/>
          </a:xfrm>
        </p:spPr>
        <p:txBody>
          <a:bodyPr anchor="b">
            <a:normAutofit/>
          </a:bodyPr>
          <a:lstStyle>
            <a:lvl1pPr algn="r">
              <a:defRPr sz="7200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CA76BF-5E58-9143-643F-6B06864B8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98500-958A-49E0-AF2E-273B416287B1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6C9F8B-DAAC-4FD9-5257-842E1B079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F8E261-B260-D169-5279-F4153543A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BD0D8-684D-4DEF-89B4-E73F7947FA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4066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31AE9B9-D0DC-50F5-FE7E-BCF950A9B60C}"/>
              </a:ext>
            </a:extLst>
          </p:cNvPr>
          <p:cNvSpPr/>
          <p:nvPr/>
        </p:nvSpPr>
        <p:spPr>
          <a:xfrm>
            <a:off x="28450" y="0"/>
            <a:ext cx="7600185" cy="6858000"/>
          </a:xfrm>
          <a:prstGeom prst="rect">
            <a:avLst/>
          </a:prstGeom>
          <a:gradFill>
            <a:gsLst>
              <a:gs pos="52000">
                <a:schemeClr val="bg2"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8F2B01-BAAD-F03E-72D9-CC472F3A5DE5}"/>
              </a:ext>
            </a:extLst>
          </p:cNvPr>
          <p:cNvSpPr/>
          <p:nvPr/>
        </p:nvSpPr>
        <p:spPr>
          <a:xfrm flipH="1" flipV="1">
            <a:off x="0" y="3409447"/>
            <a:ext cx="7609635" cy="3448553"/>
          </a:xfrm>
          <a:prstGeom prst="rect">
            <a:avLst/>
          </a:prstGeom>
          <a:gradFill>
            <a:gsLst>
              <a:gs pos="0">
                <a:schemeClr val="accent2"/>
              </a:gs>
              <a:gs pos="45000">
                <a:schemeClr val="bg2">
                  <a:alpha val="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F5B7E4-5668-20C3-5FFF-AA7F08736507}"/>
              </a:ext>
            </a:extLst>
          </p:cNvPr>
          <p:cNvSpPr/>
          <p:nvPr/>
        </p:nvSpPr>
        <p:spPr>
          <a:xfrm rot="16200000">
            <a:off x="394816" y="-375817"/>
            <a:ext cx="6858000" cy="7609635"/>
          </a:xfrm>
          <a:prstGeom prst="rect">
            <a:avLst/>
          </a:prstGeom>
          <a:gradFill>
            <a:gsLst>
              <a:gs pos="0">
                <a:schemeClr val="tx1"/>
              </a:gs>
              <a:gs pos="18000">
                <a:schemeClr val="accent3">
                  <a:lumMod val="60000"/>
                  <a:lumOff val="40000"/>
                  <a:alpha val="72000"/>
                </a:schemeClr>
              </a:gs>
              <a:gs pos="56000">
                <a:schemeClr val="accent1">
                  <a:lumMod val="50000"/>
                  <a:alpha val="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8344FF-8882-8B2E-4777-40771425C01A}"/>
              </a:ext>
            </a:extLst>
          </p:cNvPr>
          <p:cNvSpPr/>
          <p:nvPr/>
        </p:nvSpPr>
        <p:spPr>
          <a:xfrm rot="16200000">
            <a:off x="1188613" y="417977"/>
            <a:ext cx="5518112" cy="7361933"/>
          </a:xfrm>
          <a:prstGeom prst="rect">
            <a:avLst/>
          </a:prstGeom>
          <a:gradFill flip="none" rotWithShape="1">
            <a:gsLst>
              <a:gs pos="24000">
                <a:schemeClr val="bg2">
                  <a:alpha val="0"/>
                </a:schemeClr>
              </a:gs>
              <a:gs pos="45000">
                <a:schemeClr val="bg2">
                  <a:alpha val="82000"/>
                </a:schemeClr>
              </a:gs>
              <a:gs pos="67000">
                <a:schemeClr val="bg1">
                  <a:alpha val="0"/>
                </a:schemeClr>
              </a:gs>
            </a:gsLst>
            <a:lin ang="12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5F9BCED7-6A0B-12F0-730B-5623879C9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2" y="1714498"/>
            <a:ext cx="4960617" cy="4722876"/>
          </a:xfrm>
        </p:spPr>
        <p:txBody>
          <a:bodyPr/>
          <a:lstStyle>
            <a:lvl1pPr>
              <a:defRPr sz="5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E14FBD3E-3A09-5EF4-6941-FFF3E03D539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B698500-958A-49E0-AF2E-273B416287B1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62D8C0B-F931-385E-61C9-0E7226053F0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7909368" y="210114"/>
            <a:ext cx="2509284" cy="365760"/>
          </a:xfrm>
        </p:spPr>
        <p:txBody>
          <a:bodyPr/>
          <a:lstStyle/>
          <a:p>
            <a:endParaRPr lang="fr-FR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07E96BDD-FAA3-3ABD-453F-3A62D97801B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3CBD0D8-684D-4DEF-89B4-E73F7947FA4F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952232" y="1246951"/>
            <a:ext cx="3404277" cy="4923185"/>
          </a:xfrm>
        </p:spPr>
        <p:txBody>
          <a:bodyPr vert="horz" lIns="91440" tIns="45720" rIns="91440" bIns="45720" rtlCol="0" anchor="t">
            <a:normAutofit/>
          </a:bodyPr>
          <a:lstStyle>
            <a:lvl1pPr marL="457200" indent="-4572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600" dirty="0"/>
            </a:lvl1pPr>
            <a:lvl2pPr marL="5715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2pPr>
            <a:lvl3pPr marL="8001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3pPr>
            <a:lvl4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4pPr>
            <a:lvl5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B086C0A-2B9C-7A1D-5F77-AF7402CC1F84}"/>
              </a:ext>
            </a:extLst>
          </p:cNvPr>
          <p:cNvCxnSpPr>
            <a:cxnSpLocks/>
          </p:cNvCxnSpPr>
          <p:nvPr/>
        </p:nvCxnSpPr>
        <p:spPr>
          <a:xfrm flipH="1">
            <a:off x="8002560" y="762000"/>
            <a:ext cx="3840480" cy="0"/>
          </a:xfrm>
          <a:prstGeom prst="line">
            <a:avLst/>
          </a:prstGeom>
          <a:ln w="6350">
            <a:solidFill>
              <a:schemeClr val="tx1">
                <a:lumMod val="8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1262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84410D4-C581-C48F-5E1D-E93DA884342F}"/>
              </a:ext>
            </a:extLst>
          </p:cNvPr>
          <p:cNvSpPr/>
          <p:nvPr/>
        </p:nvSpPr>
        <p:spPr>
          <a:xfrm rot="10800000">
            <a:off x="14619" y="-2"/>
            <a:ext cx="12177379" cy="4492404"/>
          </a:xfrm>
          <a:prstGeom prst="rect">
            <a:avLst/>
          </a:prstGeom>
          <a:gradFill flip="none" rotWithShape="1">
            <a:gsLst>
              <a:gs pos="33000">
                <a:schemeClr val="bg2">
                  <a:alpha val="0"/>
                </a:schemeClr>
              </a:gs>
              <a:gs pos="82000">
                <a:schemeClr val="accent1">
                  <a:lumMod val="50000"/>
                  <a:alpha val="44000"/>
                </a:schemeClr>
              </a:gs>
              <a:gs pos="100000">
                <a:schemeClr val="accent3">
                  <a:lumMod val="60000"/>
                  <a:lumOff val="40000"/>
                  <a:alpha val="9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8F2B01-BAAD-F03E-72D9-CC472F3A5DE5}"/>
              </a:ext>
            </a:extLst>
          </p:cNvPr>
          <p:cNvSpPr/>
          <p:nvPr/>
        </p:nvSpPr>
        <p:spPr>
          <a:xfrm flipH="1" flipV="1">
            <a:off x="723903" y="1161955"/>
            <a:ext cx="11468097" cy="3330447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27000">
                <a:schemeClr val="bg2">
                  <a:alpha val="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31AE9B9-D0DC-50F5-FE7E-BCF950A9B60C}"/>
              </a:ext>
            </a:extLst>
          </p:cNvPr>
          <p:cNvSpPr/>
          <p:nvPr/>
        </p:nvSpPr>
        <p:spPr>
          <a:xfrm rot="10800000">
            <a:off x="-14621" y="-7466"/>
            <a:ext cx="6110621" cy="2500409"/>
          </a:xfrm>
          <a:prstGeom prst="rect">
            <a:avLst/>
          </a:prstGeom>
          <a:gradFill flip="none" rotWithShape="1">
            <a:gsLst>
              <a:gs pos="63000">
                <a:schemeClr val="bg2">
                  <a:alpha val="0"/>
                </a:schemeClr>
              </a:gs>
              <a:gs pos="100000">
                <a:schemeClr val="accent1">
                  <a:lumMod val="50000"/>
                </a:schemeClr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4D63E47-B71F-605F-2462-F6F2ED4F1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1468924"/>
            <a:ext cx="5096176" cy="2461308"/>
          </a:xfrm>
        </p:spPr>
        <p:txBody>
          <a:bodyPr/>
          <a:lstStyle>
            <a:lvl1pPr>
              <a:defRPr sz="5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3B19A28-AC79-CF20-C703-D6B27C01698A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419100" y="210114"/>
            <a:ext cx="2064089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B698500-958A-49E0-AF2E-273B416287B1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E554EC-D104-642A-5E42-E4CFB243523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477000" y="210114"/>
            <a:ext cx="3251508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E23A16-5291-F71A-D460-81EE611EA8B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3CBD0D8-684D-4DEF-89B4-E73F7947FA4F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87383" y="1161955"/>
            <a:ext cx="4158158" cy="2768278"/>
          </a:xfrm>
        </p:spPr>
        <p:txBody>
          <a:bodyPr vert="horz" lIns="91440" tIns="45720" rIns="91440" bIns="45720" rtlCol="0" anchor="b">
            <a:normAutofit/>
          </a:bodyPr>
          <a:lstStyle>
            <a:lvl1pPr marL="457200" indent="-4572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600" dirty="0"/>
            </a:lvl1pPr>
            <a:lvl2pPr marL="5715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2pPr>
            <a:lvl3pPr marL="8001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3pPr>
            <a:lvl4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4pPr>
            <a:lvl5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C9B8CAF0-3749-D1CF-0FDA-20F4B5EE9862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4492402"/>
            <a:ext cx="12192000" cy="2365597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510185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C28AA25-2696-95B5-3DD1-1DDCE335B96E}"/>
              </a:ext>
            </a:extLst>
          </p:cNvPr>
          <p:cNvSpPr/>
          <p:nvPr/>
        </p:nvSpPr>
        <p:spPr>
          <a:xfrm>
            <a:off x="0" y="0"/>
            <a:ext cx="12192000" cy="6869579"/>
          </a:xfrm>
          <a:prstGeom prst="rect">
            <a:avLst/>
          </a:prstGeom>
          <a:gradFill flip="none" rotWithShape="1">
            <a:gsLst>
              <a:gs pos="23000">
                <a:schemeClr val="bg2">
                  <a:alpha val="0"/>
                </a:schemeClr>
              </a:gs>
              <a:gs pos="61000">
                <a:schemeClr val="accent1">
                  <a:lumMod val="50000"/>
                  <a:alpha val="50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6450F3-50BF-885C-FD60-BACC77C3F1E0}"/>
              </a:ext>
            </a:extLst>
          </p:cNvPr>
          <p:cNvSpPr/>
          <p:nvPr/>
        </p:nvSpPr>
        <p:spPr>
          <a:xfrm flipH="1" flipV="1">
            <a:off x="0" y="1727456"/>
            <a:ext cx="12192001" cy="5130541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45000">
                <a:schemeClr val="bg2">
                  <a:alpha val="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53C05B-A90A-250E-CBC3-E741A87656D9}"/>
              </a:ext>
            </a:extLst>
          </p:cNvPr>
          <p:cNvSpPr/>
          <p:nvPr/>
        </p:nvSpPr>
        <p:spPr>
          <a:xfrm rot="5400000">
            <a:off x="4285048" y="-1037373"/>
            <a:ext cx="6869579" cy="8944324"/>
          </a:xfrm>
          <a:prstGeom prst="rect">
            <a:avLst/>
          </a:prstGeom>
          <a:gradFill flip="none" rotWithShape="1">
            <a:gsLst>
              <a:gs pos="60000">
                <a:schemeClr val="accent5">
                  <a:alpha val="0"/>
                </a:schemeClr>
              </a:gs>
              <a:gs pos="94000">
                <a:schemeClr val="accent3">
                  <a:lumMod val="20000"/>
                  <a:lumOff val="8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B1BC43-B272-D419-E8BB-6EFDB7CB6DE6}"/>
              </a:ext>
            </a:extLst>
          </p:cNvPr>
          <p:cNvSpPr/>
          <p:nvPr/>
        </p:nvSpPr>
        <p:spPr>
          <a:xfrm rot="16200000">
            <a:off x="3586718" y="-681705"/>
            <a:ext cx="6783165" cy="8296238"/>
          </a:xfrm>
          <a:prstGeom prst="rect">
            <a:avLst/>
          </a:prstGeom>
          <a:gradFill flip="none" rotWithShape="1">
            <a:gsLst>
              <a:gs pos="26000">
                <a:schemeClr val="bg2"/>
              </a:gs>
              <a:gs pos="73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E9B18E3-016A-6508-4AB9-C1B35F40CE8C}"/>
              </a:ext>
            </a:extLst>
          </p:cNvPr>
          <p:cNvCxnSpPr>
            <a:cxnSpLocks/>
          </p:cNvCxnSpPr>
          <p:nvPr/>
        </p:nvCxnSpPr>
        <p:spPr>
          <a:xfrm flipH="1">
            <a:off x="394716" y="6101080"/>
            <a:ext cx="11402568" cy="0"/>
          </a:xfrm>
          <a:prstGeom prst="line">
            <a:avLst/>
          </a:prstGeom>
          <a:ln w="6350">
            <a:solidFill>
              <a:schemeClr val="tx1">
                <a:lumMod val="8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C44A4757-EA69-EF77-262C-A183AC218312}"/>
              </a:ext>
            </a:extLst>
          </p:cNvPr>
          <p:cNvSpPr/>
          <p:nvPr/>
        </p:nvSpPr>
        <p:spPr>
          <a:xfrm rot="10800000">
            <a:off x="0" y="1"/>
            <a:ext cx="12192000" cy="5281424"/>
          </a:xfrm>
          <a:prstGeom prst="rect">
            <a:avLst/>
          </a:prstGeom>
          <a:gradFill flip="none" rotWithShape="1">
            <a:gsLst>
              <a:gs pos="52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1" y="914400"/>
            <a:ext cx="7498080" cy="2621280"/>
          </a:xfrm>
        </p:spPr>
        <p:txBody>
          <a:bodyPr anchor="b">
            <a:normAutofit/>
          </a:bodyPr>
          <a:lstStyle>
            <a:lvl1pPr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F3AD86-30C4-61DF-3300-53A4A4BB6D4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B698500-958A-49E0-AF2E-273B416287B1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0ED380-F3FA-F88A-4719-014588A2E1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8F7C8-EA2A-EA2C-5113-86B95AACB17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3CBD0D8-684D-4DEF-89B4-E73F7947FA4F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01751" y="3901440"/>
            <a:ext cx="7498080" cy="18288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99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CB42C01-B12A-AF17-D0E9-403E14D1D1A7}"/>
              </a:ext>
            </a:extLst>
          </p:cNvPr>
          <p:cNvSpPr/>
          <p:nvPr/>
        </p:nvSpPr>
        <p:spPr>
          <a:xfrm rot="10800000" flipH="1">
            <a:off x="391802" y="773848"/>
            <a:ext cx="11800198" cy="3151902"/>
          </a:xfrm>
          <a:prstGeom prst="rect">
            <a:avLst/>
          </a:prstGeom>
          <a:gradFill>
            <a:gsLst>
              <a:gs pos="79000">
                <a:schemeClr val="bg2">
                  <a:alpha val="0"/>
                </a:schemeClr>
              </a:gs>
              <a:gs pos="100000">
                <a:schemeClr val="accent5">
                  <a:lumMod val="75000"/>
                </a:schemeClr>
              </a:gs>
            </a:gsLst>
            <a:lin ang="52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04AA29D-41E7-06F1-DA88-95401F827C71}"/>
              </a:ext>
            </a:extLst>
          </p:cNvPr>
          <p:cNvSpPr/>
          <p:nvPr/>
        </p:nvSpPr>
        <p:spPr>
          <a:xfrm rot="10800000" flipH="1">
            <a:off x="0" y="773847"/>
            <a:ext cx="11026588" cy="1634270"/>
          </a:xfrm>
          <a:prstGeom prst="rect">
            <a:avLst/>
          </a:prstGeom>
          <a:gradFill flip="none" rotWithShape="1">
            <a:gsLst>
              <a:gs pos="575">
                <a:schemeClr val="accent2"/>
              </a:gs>
              <a:gs pos="37000">
                <a:schemeClr val="bg1">
                  <a:alpha val="0"/>
                </a:schemeClr>
              </a:gs>
            </a:gsLst>
            <a:lin ang="16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900" y="1918144"/>
            <a:ext cx="2939186" cy="209681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C4CAAF-9048-5116-D3C8-15E595C3BC2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B698500-958A-49E0-AF2E-273B416287B1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3B715D2-E75C-A2E6-CE7A-70CE2EFA5E8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5334000" y="210114"/>
            <a:ext cx="2939491" cy="365760"/>
          </a:xfrm>
        </p:spPr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F8E49B-DD4C-66AF-8D2C-52110DB227F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3CBD0D8-684D-4DEF-89B4-E73F7947FA4F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34000" y="1918145"/>
            <a:ext cx="4991100" cy="413303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741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952500"/>
            <a:ext cx="3332784" cy="1581912"/>
          </a:xfrm>
        </p:spPr>
        <p:txBody>
          <a:bodyPr anchor="b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BE2343-B677-7565-070B-CEED0B0D5463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1752" y="205986"/>
            <a:ext cx="1097280" cy="365760"/>
          </a:xfrm>
        </p:spPr>
        <p:txBody>
          <a:bodyPr/>
          <a:lstStyle/>
          <a:p>
            <a:fld id="{0B698500-958A-49E0-AF2E-273B416287B1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8C8E1E-13A9-668C-1F5C-BC271E6A05CF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494378" y="207291"/>
            <a:ext cx="1639372" cy="365760"/>
          </a:xfrm>
        </p:spPr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4BC881-6669-50F2-64F2-57BD81A93BC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3140760" y="210114"/>
            <a:ext cx="493776" cy="365760"/>
          </a:xfrm>
        </p:spPr>
        <p:txBody>
          <a:bodyPr/>
          <a:lstStyle/>
          <a:p>
            <a:fld id="{63CBD0D8-684D-4DEF-89B4-E73F7947FA4F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01752" y="3099816"/>
            <a:ext cx="3332784" cy="3054096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228600" indent="0">
              <a:buNone/>
              <a:defRPr sz="14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93A3E8A-C3F5-3D0B-FDE4-68B52DFE719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152900" y="0"/>
            <a:ext cx="80391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A942C55-3382-C50D-76EB-793EA21DA34F}"/>
              </a:ext>
            </a:extLst>
          </p:cNvPr>
          <p:cNvCxnSpPr>
            <a:cxnSpLocks/>
          </p:cNvCxnSpPr>
          <p:nvPr/>
        </p:nvCxnSpPr>
        <p:spPr>
          <a:xfrm flipH="1">
            <a:off x="397288" y="2811277"/>
            <a:ext cx="3246138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347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4282051"/>
            <a:ext cx="3410958" cy="1532976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C17E7B2-E2F9-D41D-D140-E89E0C3F5B9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12192000" cy="3864075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4282051"/>
            <a:ext cx="7010399" cy="1532976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200"/>
            </a:lvl3pPr>
            <a:lvl4pPr marL="685800" indent="0">
              <a:buFont typeface="Arial" panose="020B0604020202020204" pitchFamily="34" charset="0"/>
              <a:buNone/>
              <a:defRPr sz="1100"/>
            </a:lvl4pPr>
            <a:lvl5pPr marL="914400" indent="0"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1752" y="6263640"/>
            <a:ext cx="1759288" cy="365760"/>
          </a:xfrm>
        </p:spPr>
        <p:txBody>
          <a:bodyPr/>
          <a:lstStyle/>
          <a:p>
            <a:fld id="{0B698500-958A-49E0-AF2E-273B416287B1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80560" y="6263640"/>
            <a:ext cx="2509284" cy="365760"/>
          </a:xfr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00323" y="6263640"/>
            <a:ext cx="605475" cy="365760"/>
          </a:xfrm>
        </p:spPr>
        <p:txBody>
          <a:bodyPr/>
          <a:lstStyle/>
          <a:p>
            <a:fld id="{63CBD0D8-684D-4DEF-89B4-E73F7947FA4F}" type="slidenum">
              <a:rPr lang="fr-FR" smtClean="0"/>
              <a:t>‹N°›</a:t>
            </a:fld>
            <a:endParaRPr lang="fr-FR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192296-0A21-2685-A792-B2723855E5B3}"/>
              </a:ext>
            </a:extLst>
          </p:cNvPr>
          <p:cNvCxnSpPr>
            <a:cxnSpLocks/>
          </p:cNvCxnSpPr>
          <p:nvPr/>
        </p:nvCxnSpPr>
        <p:spPr>
          <a:xfrm flipH="1">
            <a:off x="394716" y="6095193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43248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D0E9D96-CB28-0F2C-BBB9-CE51B3EEBF53}"/>
              </a:ext>
            </a:extLst>
          </p:cNvPr>
          <p:cNvSpPr/>
          <p:nvPr/>
        </p:nvSpPr>
        <p:spPr>
          <a:xfrm flipH="1">
            <a:off x="6959599" y="5749680"/>
            <a:ext cx="5232400" cy="1108320"/>
          </a:xfrm>
          <a:prstGeom prst="rect">
            <a:avLst/>
          </a:prstGeom>
          <a:gradFill>
            <a:gsLst>
              <a:gs pos="65000">
                <a:schemeClr val="accent1">
                  <a:lumMod val="50000"/>
                  <a:alpha val="0"/>
                </a:schemeClr>
              </a:gs>
              <a:gs pos="100000">
                <a:schemeClr val="accent6">
                  <a:lumMod val="75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1984" y="955810"/>
            <a:ext cx="4114800" cy="1244051"/>
          </a:xfrm>
        </p:spPr>
        <p:txBody>
          <a:bodyPr anchor="b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8A45037-DD9A-9287-B37A-49CD4CC3CAF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6959600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2B38A-33A6-F8AC-C9B9-FA400D29071B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7469431" y="210114"/>
            <a:ext cx="1485900" cy="365760"/>
          </a:xfrm>
        </p:spPr>
        <p:txBody>
          <a:bodyPr/>
          <a:lstStyle/>
          <a:p>
            <a:fld id="{0B698500-958A-49E0-AF2E-273B416287B1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F5CC625-CD4F-F9C5-5E5D-05B78AE7CEE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9376096" y="210114"/>
            <a:ext cx="1860464" cy="365760"/>
          </a:xfrm>
        </p:spPr>
        <p:txBody>
          <a:bodyPr/>
          <a:lstStyle/>
          <a:p>
            <a:endParaRPr lang="fr-FR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5B1B358-15B5-2BEF-0B1B-0BC9F05FFA1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63CBD0D8-684D-4DEF-89B4-E73F7947FA4F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491984" y="2791033"/>
            <a:ext cx="4114800" cy="33832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E9AF0A0-5001-F380-4488-B02AB3C79B31}"/>
              </a:ext>
            </a:extLst>
          </p:cNvPr>
          <p:cNvCxnSpPr>
            <a:cxnSpLocks/>
          </p:cNvCxnSpPr>
          <p:nvPr/>
        </p:nvCxnSpPr>
        <p:spPr>
          <a:xfrm flipH="1">
            <a:off x="7595441" y="2475756"/>
            <a:ext cx="4011343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3ED0235B-B98B-7313-28E9-8E643CDFF4A6}"/>
              </a:ext>
            </a:extLst>
          </p:cNvPr>
          <p:cNvSpPr/>
          <p:nvPr/>
        </p:nvSpPr>
        <p:spPr>
          <a:xfrm flipH="1">
            <a:off x="6959599" y="5749680"/>
            <a:ext cx="5232400" cy="1108320"/>
          </a:xfrm>
          <a:prstGeom prst="rect">
            <a:avLst/>
          </a:prstGeom>
          <a:gradFill>
            <a:gsLst>
              <a:gs pos="65000">
                <a:schemeClr val="accent1">
                  <a:lumMod val="50000"/>
                  <a:alpha val="0"/>
                </a:schemeClr>
              </a:gs>
              <a:gs pos="100000">
                <a:schemeClr val="accent6">
                  <a:lumMod val="75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3130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7686"/>
            <a:ext cx="3410958" cy="1532976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98500-958A-49E0-AF2E-273B416287B1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80560" y="210114"/>
            <a:ext cx="2509284" cy="365760"/>
          </a:xfr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BD0D8-684D-4DEF-89B4-E73F7947FA4F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1017686"/>
            <a:ext cx="7010399" cy="237744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200"/>
            </a:lvl3pPr>
            <a:lvl4pPr marL="685800" indent="0">
              <a:buFont typeface="Arial" panose="020B0604020202020204" pitchFamily="34" charset="0"/>
              <a:buNone/>
              <a:defRPr sz="1100"/>
            </a:lvl4pPr>
            <a:lvl5pPr marL="914400" indent="0"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C17E7B2-E2F9-D41D-D140-E89E0C3F5B9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3837709"/>
            <a:ext cx="12192000" cy="3020291"/>
          </a:xfrm>
          <a:blipFill dpi="0" rotWithShape="1">
            <a:blip r:embed="rId2">
              <a:alphaModFix amt="60000"/>
            </a:blip>
            <a:srcRect/>
            <a:stretch>
              <a:fillRect t="-27937"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0780427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371600"/>
            <a:ext cx="3474720" cy="2286000"/>
          </a:xfrm>
        </p:spPr>
        <p:txBody>
          <a:bodyPr anchor="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8772B0-B493-B608-E389-35329DEF201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0B698500-958A-49E0-AF2E-273B416287B1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0BFB2EA8-AADE-E8CD-890F-EA9F9968B25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4457700" y="210114"/>
            <a:ext cx="2859307" cy="365760"/>
          </a:xfrm>
        </p:spPr>
        <p:txBody>
          <a:bodyPr/>
          <a:lstStyle/>
          <a:p>
            <a:endParaRPr lang="fr-FR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D854D38F-A697-A216-CCCB-0C1A9DCBD2F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7611572" y="210114"/>
            <a:ext cx="605475" cy="365760"/>
          </a:xfrm>
        </p:spPr>
        <p:txBody>
          <a:bodyPr/>
          <a:lstStyle/>
          <a:p>
            <a:fld id="{63CBD0D8-684D-4DEF-89B4-E73F7947FA4F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57700" y="1371600"/>
            <a:ext cx="3368778" cy="4701943"/>
          </a:xfrm>
        </p:spPr>
        <p:txBody>
          <a:bodyPr rIns="45720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5A7BF66-FFF1-E318-9AFE-331E011D59C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731045" y="0"/>
            <a:ext cx="3460955" cy="686687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750207-6F0E-41F2-98B5-15BCAB2BF9AD}"/>
              </a:ext>
            </a:extLst>
          </p:cNvPr>
          <p:cNvSpPr/>
          <p:nvPr/>
        </p:nvSpPr>
        <p:spPr>
          <a:xfrm flipH="1">
            <a:off x="0" y="4771072"/>
            <a:ext cx="4874661" cy="2095805"/>
          </a:xfrm>
          <a:prstGeom prst="rect">
            <a:avLst/>
          </a:prstGeom>
          <a:gradFill>
            <a:gsLst>
              <a:gs pos="67000">
                <a:schemeClr val="bg2">
                  <a:alpha val="0"/>
                </a:schemeClr>
              </a:gs>
              <a:gs pos="95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21E79A5-CC18-0B38-C9F4-CA5690475280}"/>
              </a:ext>
            </a:extLst>
          </p:cNvPr>
          <p:cNvSpPr/>
          <p:nvPr/>
        </p:nvSpPr>
        <p:spPr>
          <a:xfrm flipH="1">
            <a:off x="-2" y="3852909"/>
            <a:ext cx="2823100" cy="3022846"/>
          </a:xfrm>
          <a:prstGeom prst="rect">
            <a:avLst/>
          </a:prstGeom>
          <a:gradFill flip="none" rotWithShape="1">
            <a:gsLst>
              <a:gs pos="0">
                <a:schemeClr val="tx2">
                  <a:alpha val="50000"/>
                </a:schemeClr>
              </a:gs>
              <a:gs pos="17000">
                <a:schemeClr val="accent6">
                  <a:lumMod val="60000"/>
                  <a:lumOff val="40000"/>
                  <a:alpha val="52000"/>
                </a:schemeClr>
              </a:gs>
              <a:gs pos="58000">
                <a:schemeClr val="bg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80496BC-B679-515B-9928-2CC91AD7A8A2}"/>
              </a:ext>
            </a:extLst>
          </p:cNvPr>
          <p:cNvCxnSpPr>
            <a:cxnSpLocks/>
          </p:cNvCxnSpPr>
          <p:nvPr/>
        </p:nvCxnSpPr>
        <p:spPr>
          <a:xfrm flipH="1">
            <a:off x="397002" y="751313"/>
            <a:ext cx="7726680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81795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952499"/>
            <a:ext cx="6751127" cy="1250871"/>
          </a:xfrm>
        </p:spPr>
        <p:txBody>
          <a:bodyPr anchor="b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07AE70-2FE3-1872-0811-BC089F612855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1752" y="203862"/>
            <a:ext cx="2286000" cy="365760"/>
          </a:xfrm>
        </p:spPr>
        <p:txBody>
          <a:bodyPr/>
          <a:lstStyle/>
          <a:p>
            <a:fld id="{0B698500-958A-49E0-AF2E-273B416287B1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497486-A221-C6D1-050D-0B3DB326465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2590800" y="203862"/>
            <a:ext cx="2775003" cy="365760"/>
          </a:xfrm>
        </p:spPr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3EE6EB-FF56-B8A3-1408-5C43C49B256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6247336" y="203862"/>
            <a:ext cx="864794" cy="365760"/>
          </a:xfrm>
        </p:spPr>
        <p:txBody>
          <a:bodyPr/>
          <a:lstStyle/>
          <a:p>
            <a:fld id="{63CBD0D8-684D-4DEF-89B4-E73F7947FA4F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01752" y="2410518"/>
            <a:ext cx="6755514" cy="380740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E2866F3-0262-FC88-23E2-359D75EA8A7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620000" y="0"/>
            <a:ext cx="4572000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640749-9485-B575-4B2A-075EAA112D08}"/>
              </a:ext>
            </a:extLst>
          </p:cNvPr>
          <p:cNvSpPr/>
          <p:nvPr/>
        </p:nvSpPr>
        <p:spPr>
          <a:xfrm flipH="1">
            <a:off x="0" y="3706098"/>
            <a:ext cx="7620000" cy="3151902"/>
          </a:xfrm>
          <a:prstGeom prst="rect">
            <a:avLst/>
          </a:prstGeom>
          <a:gradFill>
            <a:gsLst>
              <a:gs pos="79000">
                <a:schemeClr val="bg2">
                  <a:alpha val="0"/>
                </a:schemeClr>
              </a:gs>
              <a:gs pos="100000">
                <a:schemeClr val="accent6">
                  <a:alpha val="66000"/>
                </a:schemeClr>
              </a:gs>
            </a:gsLst>
            <a:lin ang="52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E19E54-3987-D72A-629F-B4FB61FCC4E9}"/>
              </a:ext>
            </a:extLst>
          </p:cNvPr>
          <p:cNvSpPr/>
          <p:nvPr/>
        </p:nvSpPr>
        <p:spPr>
          <a:xfrm flipH="1">
            <a:off x="0" y="5597112"/>
            <a:ext cx="7620000" cy="1260888"/>
          </a:xfrm>
          <a:prstGeom prst="rect">
            <a:avLst/>
          </a:prstGeom>
          <a:gradFill flip="none" rotWithShape="1">
            <a:gsLst>
              <a:gs pos="21830">
                <a:schemeClr val="accent1">
                  <a:alpha val="29000"/>
                </a:schemeClr>
              </a:gs>
              <a:gs pos="0">
                <a:schemeClr val="accent5">
                  <a:lumMod val="60000"/>
                  <a:lumOff val="40000"/>
                  <a:alpha val="84000"/>
                </a:schemeClr>
              </a:gs>
              <a:gs pos="57000">
                <a:schemeClr val="bg1">
                  <a:alpha val="0"/>
                </a:schemeClr>
              </a:gs>
            </a:gsLst>
            <a:lin ang="16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34DF899-11E5-3A31-4C5A-75E63BA26BC6}"/>
              </a:ext>
            </a:extLst>
          </p:cNvPr>
          <p:cNvCxnSpPr>
            <a:cxnSpLocks/>
          </p:cNvCxnSpPr>
          <p:nvPr/>
        </p:nvCxnSpPr>
        <p:spPr>
          <a:xfrm flipH="1">
            <a:off x="397002" y="751313"/>
            <a:ext cx="6620256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36031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2834639"/>
            <a:ext cx="3014382" cy="2926080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DA51E54-3166-19CA-EB55-5DFFB9426CA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-17796" y="0"/>
            <a:ext cx="12209796" cy="2420098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2834640"/>
            <a:ext cx="7200900" cy="2926080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None/>
              <a:defRPr sz="1800"/>
            </a:lvl1pPr>
            <a:lvl2pPr marL="514350" indent="-285750">
              <a:buFont typeface="Arial" panose="020B0604020202020204" pitchFamily="34" charset="0"/>
              <a:buNone/>
              <a:defRPr sz="1600"/>
            </a:lvl2pPr>
            <a:lvl3pPr marL="742950" indent="-285750">
              <a:buFont typeface="Arial" panose="020B0604020202020204" pitchFamily="34" charset="0"/>
              <a:buNone/>
              <a:defRPr sz="1400"/>
            </a:lvl3pPr>
            <a:lvl4pPr marL="857250" indent="-171450">
              <a:buFont typeface="Arial" panose="020B0604020202020204" pitchFamily="34" charset="0"/>
              <a:buNone/>
              <a:defRPr sz="1200"/>
            </a:lvl4pPr>
            <a:lvl5pPr marL="1085850" indent="-171450">
              <a:buFont typeface="Arial" panose="020B0604020202020204" pitchFamily="34" charset="0"/>
              <a:buNone/>
              <a:defRPr sz="11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9AA293A1-7F80-90D9-D8FF-27238ADD7956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1752" y="6274033"/>
            <a:ext cx="3014382" cy="365760"/>
          </a:xfrm>
        </p:spPr>
        <p:txBody>
          <a:bodyPr/>
          <a:lstStyle/>
          <a:p>
            <a:fld id="{0B698500-958A-49E0-AF2E-273B416287B1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BD91724-58CE-FA68-1E24-9CD57621C12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4480560" y="6274033"/>
            <a:ext cx="3162300" cy="365760"/>
          </a:xfrm>
        </p:spPr>
        <p:txBody>
          <a:bodyPr/>
          <a:lstStyle/>
          <a:p>
            <a:endParaRPr lang="fr-FR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3B9AC797-2D9B-C7AC-550D-157FEDA3800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292840" y="6274033"/>
            <a:ext cx="568917" cy="365760"/>
          </a:xfrm>
        </p:spPr>
        <p:txBody>
          <a:bodyPr/>
          <a:lstStyle/>
          <a:p>
            <a:fld id="{63CBD0D8-684D-4DEF-89B4-E73F7947FA4F}" type="slidenum">
              <a:rPr lang="fr-FR" smtClean="0"/>
              <a:t>‹N°›</a:t>
            </a:fld>
            <a:endParaRPr lang="fr-FR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BDDCA5B-BBAB-ABCD-27B8-D3CD17FD04BC}"/>
              </a:ext>
            </a:extLst>
          </p:cNvPr>
          <p:cNvCxnSpPr>
            <a:cxnSpLocks/>
          </p:cNvCxnSpPr>
          <p:nvPr/>
        </p:nvCxnSpPr>
        <p:spPr>
          <a:xfrm flipH="1">
            <a:off x="394716" y="6095193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69418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0934"/>
            <a:ext cx="3507418" cy="1398494"/>
          </a:xfrm>
        </p:spPr>
        <p:txBody>
          <a:bodyPr anchor="t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B698500-958A-49E0-AF2E-273B416287B1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932680" y="210114"/>
            <a:ext cx="2509284" cy="365760"/>
          </a:xfrm>
        </p:spPr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3CBD0D8-684D-4DEF-89B4-E73F7947FA4F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F24C464-705C-DC78-DD20-9EFEB717ED2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1351" y="2680447"/>
            <a:ext cx="3357819" cy="3662083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06EA5C-4A14-95D3-20DF-1EEB607C889B}"/>
              </a:ext>
            </a:extLst>
          </p:cNvPr>
          <p:cNvSpPr/>
          <p:nvPr/>
        </p:nvSpPr>
        <p:spPr>
          <a:xfrm flipH="1">
            <a:off x="2171702" y="5847066"/>
            <a:ext cx="10020298" cy="1010934"/>
          </a:xfrm>
          <a:prstGeom prst="rect">
            <a:avLst/>
          </a:prstGeom>
          <a:gradFill>
            <a:gsLst>
              <a:gs pos="52000">
                <a:schemeClr val="bg2">
                  <a:alpha val="0"/>
                </a:schemeClr>
              </a:gs>
              <a:gs pos="76000">
                <a:schemeClr val="accent1">
                  <a:lumMod val="50000"/>
                  <a:alpha val="39000"/>
                </a:schemeClr>
              </a:gs>
              <a:gs pos="100000">
                <a:schemeClr val="accent5">
                  <a:alpha val="68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5652D2-BF56-96CE-426B-26972C38434D}"/>
              </a:ext>
            </a:extLst>
          </p:cNvPr>
          <p:cNvSpPr/>
          <p:nvPr/>
        </p:nvSpPr>
        <p:spPr>
          <a:xfrm rot="16200000" flipH="1">
            <a:off x="7767364" y="2433362"/>
            <a:ext cx="4944033" cy="3905239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alpha val="40000"/>
                </a:schemeClr>
              </a:gs>
              <a:gs pos="32000">
                <a:schemeClr val="bg1">
                  <a:alpha val="0"/>
                </a:schemeClr>
              </a:gs>
            </a:gsLst>
            <a:lin ang="14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CA30D42-B5FE-EAD1-8419-4AD002C32B1F}"/>
              </a:ext>
            </a:extLst>
          </p:cNvPr>
          <p:cNvCxnSpPr>
            <a:cxnSpLocks/>
          </p:cNvCxnSpPr>
          <p:nvPr/>
        </p:nvCxnSpPr>
        <p:spPr>
          <a:xfrm>
            <a:off x="4426824" y="1075765"/>
            <a:ext cx="0" cy="4944035"/>
          </a:xfrm>
          <a:prstGeom prst="line">
            <a:avLst/>
          </a:prstGeom>
          <a:ln w="6350"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32679" y="1010932"/>
            <a:ext cx="6492240" cy="52120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9474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9811"/>
            <a:ext cx="3419380" cy="1856553"/>
          </a:xfrm>
        </p:spPr>
        <p:txBody>
          <a:bodyPr anchor="t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B698500-958A-49E0-AF2E-273B416287B1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478969" y="210114"/>
            <a:ext cx="2509284" cy="365760"/>
          </a:xfrm>
        </p:spPr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3CBD0D8-684D-4DEF-89B4-E73F7947FA4F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F24C464-705C-DC78-DD20-9EFEB717ED2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82390" y="3045041"/>
            <a:ext cx="3338742" cy="329748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78968" y="1019810"/>
            <a:ext cx="7315200" cy="55778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881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6BF28860-8FEF-73E6-FEDF-176AC5D70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6998" y="4907611"/>
            <a:ext cx="5320285" cy="1438873"/>
          </a:xfrm>
        </p:spPr>
        <p:txBody>
          <a:bodyPr anchor="t"/>
          <a:lstStyle>
            <a:lvl1pPr>
              <a:lnSpc>
                <a:spcPct val="100000"/>
              </a:lnSpc>
              <a:defRPr sz="20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ADE8C0-7863-A0F4-9EFB-60B2F8DD221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B698500-958A-49E0-AF2E-273B416287B1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E20381-0150-ABDF-3C66-3E77DA79EEC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AD7FDD-1157-5BB4-4A9F-3F35CE7FF47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3CBD0D8-684D-4DEF-89B4-E73F7947FA4F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B446035-33B1-F0D9-18B1-58E177267E3A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74638" y="766763"/>
            <a:ext cx="11320462" cy="3489325"/>
          </a:xfrm>
        </p:spPr>
        <p:txBody>
          <a:bodyPr/>
          <a:lstStyle>
            <a:lvl1pPr>
              <a:lnSpc>
                <a:spcPct val="85000"/>
              </a:lnSpc>
              <a:defRPr sz="24000">
                <a:gradFill>
                  <a:gsLst>
                    <a:gs pos="0">
                      <a:schemeClr val="accent6"/>
                    </a:gs>
                    <a:gs pos="46000">
                      <a:schemeClr val="accent1"/>
                    </a:gs>
                    <a:gs pos="100000">
                      <a:schemeClr val="accent3">
                        <a:lumMod val="60000"/>
                        <a:lumOff val="40000"/>
                      </a:schemeClr>
                    </a:gs>
                  </a:gsLst>
                  <a:lin ang="4200000" scaled="0"/>
                </a:gra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F77A56B-CD68-22F4-F473-A2063E81D70D}"/>
              </a:ext>
            </a:extLst>
          </p:cNvPr>
          <p:cNvCxnSpPr>
            <a:cxnSpLocks/>
          </p:cNvCxnSpPr>
          <p:nvPr/>
        </p:nvCxnSpPr>
        <p:spPr>
          <a:xfrm flipH="1">
            <a:off x="394716" y="4662243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64276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BED7B15-76E6-E98E-A0BB-6188FC145CDD}"/>
              </a:ext>
            </a:extLst>
          </p:cNvPr>
          <p:cNvSpPr/>
          <p:nvPr/>
        </p:nvSpPr>
        <p:spPr>
          <a:xfrm rot="10800000" flipH="1">
            <a:off x="-1" y="0"/>
            <a:ext cx="12192002" cy="6858000"/>
          </a:xfrm>
          <a:prstGeom prst="rect">
            <a:avLst/>
          </a:prstGeom>
          <a:gradFill flip="none" rotWithShape="1">
            <a:gsLst>
              <a:gs pos="50000">
                <a:schemeClr val="accent3">
                  <a:lumMod val="60000"/>
                  <a:lumOff val="40000"/>
                  <a:alpha val="75000"/>
                </a:schemeClr>
              </a:gs>
              <a:gs pos="0">
                <a:schemeClr val="accent1">
                  <a:lumMod val="50000"/>
                </a:schemeClr>
              </a:gs>
              <a:gs pos="100000">
                <a:schemeClr val="accent4">
                  <a:lumMod val="50000"/>
                </a:schemeClr>
              </a:gs>
              <a:gs pos="85000">
                <a:schemeClr val="accent2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3602343-A974-BE4B-41E6-58237921FB4D}"/>
              </a:ext>
            </a:extLst>
          </p:cNvPr>
          <p:cNvSpPr/>
          <p:nvPr/>
        </p:nvSpPr>
        <p:spPr>
          <a:xfrm flipH="1">
            <a:off x="3683466" y="0"/>
            <a:ext cx="8508534" cy="6858000"/>
          </a:xfrm>
          <a:prstGeom prst="rect">
            <a:avLst/>
          </a:prstGeom>
          <a:gradFill flip="none" rotWithShape="1">
            <a:gsLst>
              <a:gs pos="6000">
                <a:schemeClr val="accent3">
                  <a:lumMod val="40000"/>
                  <a:lumOff val="60000"/>
                </a:schemeClr>
              </a:gs>
              <a:gs pos="73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1022E84-7D91-EFA0-CBCA-F9AC98E6181F}"/>
              </a:ext>
            </a:extLst>
          </p:cNvPr>
          <p:cNvSpPr/>
          <p:nvPr/>
        </p:nvSpPr>
        <p:spPr>
          <a:xfrm rot="5400000">
            <a:off x="1670408" y="-1670408"/>
            <a:ext cx="7492544" cy="10833360"/>
          </a:xfrm>
          <a:prstGeom prst="rect">
            <a:avLst/>
          </a:prstGeom>
          <a:gradFill flip="none" rotWithShape="1">
            <a:gsLst>
              <a:gs pos="58000">
                <a:schemeClr val="accent2">
                  <a:alpha val="0"/>
                </a:schemeClr>
              </a:gs>
              <a:gs pos="98000">
                <a:schemeClr val="accent6">
                  <a:lumMod val="75000"/>
                </a:schemeClr>
              </a:gs>
            </a:gsLst>
            <a:lin ang="9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67344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DA0DC0-3518-750A-3821-192C03B2D059}"/>
              </a:ext>
            </a:extLst>
          </p:cNvPr>
          <p:cNvSpPr/>
          <p:nvPr/>
        </p:nvSpPr>
        <p:spPr>
          <a:xfrm rot="10800000">
            <a:off x="5031742" y="-20336"/>
            <a:ext cx="7160258" cy="6878336"/>
          </a:xfrm>
          <a:prstGeom prst="rect">
            <a:avLst/>
          </a:prstGeom>
          <a:gradFill>
            <a:gsLst>
              <a:gs pos="30000">
                <a:schemeClr val="accent4">
                  <a:lumMod val="60000"/>
                  <a:lumOff val="40000"/>
                  <a:alpha val="0"/>
                </a:schemeClr>
              </a:gs>
              <a:gs pos="89000">
                <a:schemeClr val="bg2"/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5B402F4-533A-849C-ACAD-039056A5D174}"/>
              </a:ext>
            </a:extLst>
          </p:cNvPr>
          <p:cNvSpPr/>
          <p:nvPr/>
        </p:nvSpPr>
        <p:spPr>
          <a:xfrm flipH="1">
            <a:off x="8961" y="2704579"/>
            <a:ext cx="12183038" cy="4153421"/>
          </a:xfrm>
          <a:prstGeom prst="rect">
            <a:avLst/>
          </a:prstGeom>
          <a:gradFill flip="none" rotWithShape="1">
            <a:gsLst>
              <a:gs pos="20000">
                <a:schemeClr val="accent1">
                  <a:alpha val="0"/>
                </a:schemeClr>
              </a:gs>
              <a:gs pos="68000">
                <a:schemeClr val="bg2">
                  <a:alpha val="67000"/>
                </a:schemeClr>
              </a:gs>
              <a:gs pos="90000">
                <a:schemeClr val="bg2"/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9E12D21-0607-5120-F81C-6E1DA0652CF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B698500-958A-49E0-AF2E-273B416287B1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E9E314-CB58-F3CE-7C32-D6103621A2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A1B35F-4D88-6EA9-8D55-4133CD961A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3CBD0D8-684D-4DEF-89B4-E73F7947FA4F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8124DA4-1249-371C-65BA-0AAC0239D4C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74320" y="2704946"/>
            <a:ext cx="9801225" cy="3538538"/>
          </a:xfrm>
        </p:spPr>
        <p:txBody>
          <a:bodyPr anchor="b"/>
          <a:lstStyle>
            <a:lvl1pPr>
              <a:lnSpc>
                <a:spcPct val="100000"/>
              </a:lnSpc>
              <a:defRPr sz="5400"/>
            </a:lvl1pPr>
            <a:lvl2pPr>
              <a:lnSpc>
                <a:spcPct val="100000"/>
              </a:lnSpc>
              <a:defRPr sz="4800"/>
            </a:lvl2pPr>
            <a:lvl3pPr>
              <a:lnSpc>
                <a:spcPct val="100000"/>
              </a:lnSpc>
              <a:defRPr sz="4400"/>
            </a:lvl3pPr>
            <a:lvl4pPr>
              <a:lnSpc>
                <a:spcPct val="100000"/>
              </a:lnSpc>
              <a:defRPr sz="4000"/>
            </a:lvl4pPr>
            <a:lvl5pPr>
              <a:lnSpc>
                <a:spcPct val="100000"/>
              </a:lnSpc>
              <a:defRPr sz="3600"/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87567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008CFE4-4AC8-17F9-C6E2-22D96CF8106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B774BFB-EECC-C995-E701-4CCEB032FC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3861412"/>
            <a:ext cx="12192000" cy="301077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alpha val="70000"/>
                </a:schemeClr>
              </a:gs>
              <a:gs pos="50000">
                <a:schemeClr val="bg2">
                  <a:alpha val="0"/>
                </a:schemeClr>
              </a:gs>
            </a:gsLst>
            <a:lin ang="1716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2E260E-763F-A06B-2808-39975829F205}"/>
              </a:ext>
            </a:extLst>
          </p:cNvPr>
          <p:cNvSpPr/>
          <p:nvPr/>
        </p:nvSpPr>
        <p:spPr>
          <a:xfrm rot="5400000" flipH="1">
            <a:off x="2667005" y="-2666996"/>
            <a:ext cx="6857996" cy="1219199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accent1">
                  <a:lumMod val="75000"/>
                  <a:alpha val="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E82642F-D94D-7313-EB9D-48E3CBEDD19C}"/>
              </a:ext>
            </a:extLst>
          </p:cNvPr>
          <p:cNvSpPr/>
          <p:nvPr/>
        </p:nvSpPr>
        <p:spPr>
          <a:xfrm rot="16200000" flipH="1">
            <a:off x="4381500" y="-4373435"/>
            <a:ext cx="3429000" cy="1217587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6000">
                <a:schemeClr val="accent6">
                  <a:alpha val="0"/>
                </a:schemeClr>
              </a:gs>
            </a:gsLst>
            <a:lin ang="21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3F0761-EA67-F7D1-62E4-095EADA26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00" y="4967784"/>
            <a:ext cx="8484108" cy="1052015"/>
          </a:xfrm>
        </p:spPr>
        <p:txBody>
          <a:bodyPr anchor="ctr">
            <a:normAutofit/>
          </a:bodyPr>
          <a:lstStyle>
            <a:lvl1pPr marL="137160" indent="-137160">
              <a:lnSpc>
                <a:spcPct val="100000"/>
              </a:lnSpc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A78CD0-57A9-DB86-E3A3-40628E6D6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B698500-958A-49E0-AF2E-273B416287B1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4C2DF4-76B6-1299-74E1-66F403C01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5CA15-3DFE-125B-C658-77179EDEA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3CBD0D8-684D-4DEF-89B4-E73F7947FA4F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5FAB025-061F-4B04-451A-37E42755863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866900" y="1405719"/>
            <a:ext cx="8484108" cy="3087622"/>
          </a:xfrm>
        </p:spPr>
        <p:txBody>
          <a:bodyPr vert="horz" lIns="91440" tIns="45720" rIns="91440" bIns="45720" rtlCol="0" anchor="ctr">
            <a:noAutofit/>
          </a:bodyPr>
          <a:lstStyle>
            <a:lvl1pPr marL="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buNone/>
              <a:defRPr lang="en-US" sz="3600" b="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Quote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D1ECC83-D6FA-D54B-81F2-EE93577E016F}"/>
              </a:ext>
            </a:extLst>
          </p:cNvPr>
          <p:cNvCxnSpPr>
            <a:cxnSpLocks/>
          </p:cNvCxnSpPr>
          <p:nvPr/>
        </p:nvCxnSpPr>
        <p:spPr>
          <a:xfrm flipH="1">
            <a:off x="2077285" y="4810814"/>
            <a:ext cx="8273723" cy="0"/>
          </a:xfrm>
          <a:prstGeom prst="line">
            <a:avLst/>
          </a:prstGeom>
          <a:ln w="6350">
            <a:solidFill>
              <a:schemeClr val="tx1">
                <a:lumMod val="75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22557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62000"/>
            <a:ext cx="7012885" cy="1381432"/>
          </a:xfrm>
        </p:spPr>
        <p:txBody>
          <a:bodyPr anchor="t"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2CF0D-DCF6-2401-8AD6-ED12BCF0D0F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B698500-958A-49E0-AF2E-273B416287B1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7F5585-231E-4B46-143C-086AE5C56D2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E8D9E-59BD-DBC5-F43C-8A6A21AE2F1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3CBD0D8-684D-4DEF-89B4-E73F7947FA4F}" type="slidenum">
              <a:rPr lang="fr-FR" smtClean="0"/>
              <a:t>‹N°›</a:t>
            </a:fld>
            <a:endParaRPr lang="fr-FR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ABA73FC-7BD1-70E0-E0BB-062C0B9E495C}"/>
              </a:ext>
            </a:extLst>
          </p:cNvPr>
          <p:cNvCxnSpPr>
            <a:cxnSpLocks/>
          </p:cNvCxnSpPr>
          <p:nvPr/>
        </p:nvCxnSpPr>
        <p:spPr>
          <a:xfrm flipH="1">
            <a:off x="394716" y="3032970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DE12F779-E4E9-1000-6D97-63D7AD0CD426}"/>
              </a:ext>
            </a:extLst>
          </p:cNvPr>
          <p:cNvSpPr/>
          <p:nvPr/>
        </p:nvSpPr>
        <p:spPr>
          <a:xfrm rot="5400000" flipH="1">
            <a:off x="4765041" y="-568961"/>
            <a:ext cx="2661919" cy="12192002"/>
          </a:xfrm>
          <a:prstGeom prst="rect">
            <a:avLst/>
          </a:prstGeom>
          <a:gradFill>
            <a:gsLst>
              <a:gs pos="51000">
                <a:schemeClr val="bg2">
                  <a:alpha val="0"/>
                </a:schemeClr>
              </a:gs>
              <a:gs pos="98276">
                <a:schemeClr val="tx2"/>
              </a:gs>
              <a:gs pos="85000">
                <a:schemeClr val="accent1">
                  <a:alpha val="8500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11177CF-A7A2-912C-416D-E7E03D2C5291}"/>
              </a:ext>
            </a:extLst>
          </p:cNvPr>
          <p:cNvSpPr/>
          <p:nvPr/>
        </p:nvSpPr>
        <p:spPr>
          <a:xfrm rot="5400000" flipH="1">
            <a:off x="4516120" y="-817882"/>
            <a:ext cx="3159760" cy="12192003"/>
          </a:xfrm>
          <a:prstGeom prst="rect">
            <a:avLst/>
          </a:prstGeom>
          <a:gradFill>
            <a:gsLst>
              <a:gs pos="62000">
                <a:schemeClr val="bg2">
                  <a:alpha val="0"/>
                </a:schemeClr>
              </a:gs>
              <a:gs pos="98276">
                <a:schemeClr val="accent5"/>
              </a:gs>
              <a:gs pos="88000">
                <a:schemeClr val="accent3">
                  <a:alpha val="49000"/>
                </a:schemeClr>
              </a:gs>
            </a:gsLst>
            <a:lin ang="103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03230" y="3429000"/>
            <a:ext cx="11171699" cy="246561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1285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A3CA1D0-5ABF-E529-5411-F834222E48FC}"/>
              </a:ext>
            </a:extLst>
          </p:cNvPr>
          <p:cNvSpPr/>
          <p:nvPr/>
        </p:nvSpPr>
        <p:spPr>
          <a:xfrm rot="5400000">
            <a:off x="5020923" y="-2430130"/>
            <a:ext cx="1825034" cy="11866880"/>
          </a:xfrm>
          <a:prstGeom prst="rect">
            <a:avLst/>
          </a:prstGeom>
          <a:gradFill>
            <a:gsLst>
              <a:gs pos="41000">
                <a:schemeClr val="bg1">
                  <a:alpha val="0"/>
                </a:schemeClr>
              </a:gs>
              <a:gs pos="85612">
                <a:schemeClr val="accent4">
                  <a:alpha val="78000"/>
                </a:schemeClr>
              </a:gs>
              <a:gs pos="100000">
                <a:schemeClr val="accent6"/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0F5D87-BF9C-3DAE-D977-87A4FA7749F4}"/>
              </a:ext>
            </a:extLst>
          </p:cNvPr>
          <p:cNvSpPr/>
          <p:nvPr/>
        </p:nvSpPr>
        <p:spPr>
          <a:xfrm rot="10800000" flipH="1">
            <a:off x="0" y="2590790"/>
            <a:ext cx="12192000" cy="1825033"/>
          </a:xfrm>
          <a:prstGeom prst="rect">
            <a:avLst/>
          </a:prstGeom>
          <a:gradFill>
            <a:gsLst>
              <a:gs pos="68000">
                <a:schemeClr val="bg2">
                  <a:alpha val="0"/>
                </a:schemeClr>
              </a:gs>
              <a:gs pos="98851">
                <a:schemeClr val="accent5">
                  <a:lumMod val="60000"/>
                  <a:lumOff val="40000"/>
                </a:schemeClr>
              </a:gs>
              <a:gs pos="89000">
                <a:schemeClr val="accent3">
                  <a:lumMod val="60000"/>
                  <a:lumOff val="40000"/>
                  <a:alpha val="3500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62000"/>
            <a:ext cx="6095999" cy="1454506"/>
          </a:xfrm>
        </p:spPr>
        <p:txBody>
          <a:bodyPr anchor="t">
            <a:normAutofit/>
          </a:bodyPr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AECC89-C65D-CAD6-3F7F-24F67D81DCF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0B698500-958A-49E0-AF2E-273B416287B1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64FAF8-D2CD-617D-EEE4-AFE7E979984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DB779D-8A81-935C-F850-6C0DCAD5E6D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3CBD0D8-684D-4DEF-89B4-E73F7947FA4F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20000" y="3337560"/>
            <a:ext cx="3595171" cy="2828581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800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200" dirty="0"/>
            </a:lvl3pPr>
            <a:lvl4pPr marL="685800" indent="0">
              <a:buNone/>
              <a:defRPr lang="en-US" sz="1100" dirty="0"/>
            </a:lvl4pPr>
            <a:lvl5pPr marL="914400" indent="0">
              <a:buNone/>
              <a:defRPr lang="en-US" sz="1050" dirty="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33419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31520"/>
            <a:ext cx="10858500" cy="69238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2184DE-1D38-B3AE-D560-557B3726B54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0B698500-958A-49E0-AF2E-273B416287B1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2A082C-5D4A-4A20-87E3-9906B5F3BAF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D66BE47-AC20-1061-07AD-89A41D02F48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3CBD0D8-684D-4DEF-89B4-E73F7947FA4F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0A35E0D-62A8-3554-9B0A-F98F410BA73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01625" y="1806575"/>
            <a:ext cx="5165725" cy="45862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59B3B287-1823-BE94-2755-A041E87636A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723891" y="1806575"/>
            <a:ext cx="4991100" cy="45862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AFB33C1-66E4-5420-EAC7-ECB72519298E}"/>
              </a:ext>
            </a:extLst>
          </p:cNvPr>
          <p:cNvCxnSpPr>
            <a:cxnSpLocks/>
          </p:cNvCxnSpPr>
          <p:nvPr/>
        </p:nvCxnSpPr>
        <p:spPr>
          <a:xfrm flipH="1">
            <a:off x="394716" y="1584960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91539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6AE5CFF-8C53-04B8-D45D-5572C54FE40F}"/>
              </a:ext>
            </a:extLst>
          </p:cNvPr>
          <p:cNvSpPr/>
          <p:nvPr/>
        </p:nvSpPr>
        <p:spPr>
          <a:xfrm flipV="1">
            <a:off x="0" y="0"/>
            <a:ext cx="12191999" cy="1337733"/>
          </a:xfrm>
          <a:prstGeom prst="rect">
            <a:avLst/>
          </a:prstGeom>
          <a:gradFill>
            <a:gsLst>
              <a:gs pos="51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alpha val="40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31520"/>
            <a:ext cx="11585448" cy="66206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705EA491-E08A-48B5-7211-33514A94530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0B698500-958A-49E0-AF2E-273B416287B1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259980DF-BFB1-0E16-FE9E-D2D30ED180E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EA97154-58A7-DD75-CD73-93F442F3412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3CBD0D8-684D-4DEF-89B4-E73F7947FA4F}" type="slidenum">
              <a:rPr lang="fr-FR" smtClean="0"/>
              <a:t>‹N°›</a:t>
            </a:fld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1752" y="1775779"/>
            <a:ext cx="5166360" cy="640080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13701989-F794-F145-FEEE-631718E4D69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01625" y="2492481"/>
            <a:ext cx="5165725" cy="39003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20840" y="1775777"/>
            <a:ext cx="5166360" cy="640080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A3BB3E04-BBB2-1EB1-AF01-EFE05E00427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723890" y="2492481"/>
            <a:ext cx="5181907" cy="39003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692CF81-A7A7-1362-125E-EEC5C8BD16E7}"/>
              </a:ext>
            </a:extLst>
          </p:cNvPr>
          <p:cNvCxnSpPr>
            <a:cxnSpLocks/>
          </p:cNvCxnSpPr>
          <p:nvPr/>
        </p:nvCxnSpPr>
        <p:spPr>
          <a:xfrm flipH="1">
            <a:off x="394716" y="1579934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11E71789-6ED9-AA74-B78C-05CAF80B5536}"/>
              </a:ext>
            </a:extLst>
          </p:cNvPr>
          <p:cNvSpPr/>
          <p:nvPr/>
        </p:nvSpPr>
        <p:spPr>
          <a:xfrm flipV="1">
            <a:off x="0" y="0"/>
            <a:ext cx="12191999" cy="1337733"/>
          </a:xfrm>
          <a:prstGeom prst="rect">
            <a:avLst/>
          </a:prstGeom>
          <a:gradFill>
            <a:gsLst>
              <a:gs pos="51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alpha val="40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8073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05840"/>
            <a:ext cx="9906000" cy="801042"/>
          </a:xfrm>
        </p:spPr>
        <p:txBody>
          <a:bodyPr anchor="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98500-958A-49E0-AF2E-273B416287B1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BD0D8-684D-4DEF-89B4-E73F7947FA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97571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98500-958A-49E0-AF2E-273B416287B1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BD0D8-684D-4DEF-89B4-E73F7947FA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8268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7BC0C9-17A6-FA21-2B53-9D1ECEC9AB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CF646B1-7AF6-A94E-56A4-60B47C3D27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06E9109-F141-D455-ABEB-8F4A032B12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98500-958A-49E0-AF2E-273B416287B1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5A3583-FE0E-BAAC-3996-7F9B1405F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C0C8A8E-F082-8D6B-32AE-890FB3595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BD0D8-684D-4DEF-89B4-E73F7947FA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2363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869140"/>
            <a:ext cx="11604046" cy="96920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1752" y="210114"/>
            <a:ext cx="1759288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800" cap="none" spc="0" baseline="0">
                <a:solidFill>
                  <a:schemeClr val="tx1"/>
                </a:solidFill>
              </a:defRPr>
            </a:lvl1pPr>
          </a:lstStyle>
          <a:p>
            <a:fld id="{0B698500-958A-49E0-AF2E-273B416287B1}" type="datetimeFigureOut">
              <a:rPr lang="fr-FR" smtClean="0"/>
              <a:t>27/09/2026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22485" y="210114"/>
            <a:ext cx="2509284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800" cap="none" spc="0" baseline="0">
                <a:solidFill>
                  <a:schemeClr val="tx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0323" y="210114"/>
            <a:ext cx="605475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800" cap="none" spc="0" baseline="0">
                <a:solidFill>
                  <a:schemeClr val="tx1"/>
                </a:solidFill>
              </a:defRPr>
            </a:lvl1pPr>
          </a:lstStyle>
          <a:p>
            <a:fld id="{63CBD0D8-684D-4DEF-89B4-E73F7947FA4F}" type="slidenum">
              <a:rPr lang="fr-FR" smtClean="0"/>
              <a:t>‹N°›</a:t>
            </a:fld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1752" y="2047284"/>
            <a:ext cx="11604046" cy="42346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3E5EF3F-856F-01A0-B658-94EAB13FC060}"/>
              </a:ext>
            </a:extLst>
          </p:cNvPr>
          <p:cNvCxnSpPr>
            <a:cxnSpLocks/>
          </p:cNvCxnSpPr>
          <p:nvPr/>
        </p:nvCxnSpPr>
        <p:spPr>
          <a:xfrm flipH="1">
            <a:off x="394716" y="751313"/>
            <a:ext cx="11402568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4498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0" kern="1200" spc="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1" pos="168">
          <p15:clr>
            <a:srgbClr val="F26B43"/>
          </p15:clr>
        </p15:guide>
        <p15:guide id="22" orient="horz" pos="2160">
          <p15:clr>
            <a:srgbClr val="F26B43"/>
          </p15:clr>
        </p15:guide>
        <p15:guide id="23" pos="4800">
          <p15:clr>
            <a:srgbClr val="F26B43"/>
          </p15:clr>
        </p15:guide>
        <p15:guide id="24" orient="horz" pos="480">
          <p15:clr>
            <a:srgbClr val="F26B43"/>
          </p15:clr>
        </p15:guide>
        <p15:guide id="25" orient="horz" pos="864">
          <p15:clr>
            <a:srgbClr val="F26B43"/>
          </p15:clr>
        </p15:guide>
        <p15:guide id="26" pos="7392">
          <p15:clr>
            <a:srgbClr val="F26B43"/>
          </p15:clr>
        </p15:guide>
        <p15:guide id="27" orient="horz" pos="3840">
          <p15:clr>
            <a:srgbClr val="F26B43"/>
          </p15:clr>
        </p15:guide>
        <p15:guide id="28" pos="240">
          <p15:clr>
            <a:srgbClr val="F26B43"/>
          </p15:clr>
        </p15:guide>
        <p15:guide id="29" pos="74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22CD024-2B8E-1B16-BC36-1832FB4356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8494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663EC82-A1B5-4B49-8936-0640B19E2C71}"/>
              </a:ext>
            </a:extLst>
          </p:cNvPr>
          <p:cNvSpPr/>
          <p:nvPr/>
        </p:nvSpPr>
        <p:spPr>
          <a:xfrm>
            <a:off x="4823753" y="4919008"/>
            <a:ext cx="697466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fr-FR" sz="4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rPr>
              <a:t>« Tu aimeras ton prochain comme</a:t>
            </a:r>
          </a:p>
          <a:p>
            <a:r>
              <a:rPr lang="fr-FR" sz="4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rPr>
              <a:t> toi-même »  </a:t>
            </a:r>
            <a:r>
              <a:rPr lang="fr-F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Matthieu 22, 39 </a:t>
            </a:r>
            <a:r>
              <a:rPr lang="fr-FR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82B722D-B307-11FA-BF7E-19B22CA3E4C1}"/>
              </a:ext>
            </a:extLst>
          </p:cNvPr>
          <p:cNvSpPr/>
          <p:nvPr/>
        </p:nvSpPr>
        <p:spPr>
          <a:xfrm>
            <a:off x="5243579" y="2676194"/>
            <a:ext cx="613501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3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Dimanche 25 octobre 2026</a:t>
            </a:r>
            <a:r>
              <a:rPr lang="fr-FR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181E9AA-CB2F-F6A3-23E1-CD2A67010E54}"/>
              </a:ext>
            </a:extLst>
          </p:cNvPr>
          <p:cNvSpPr/>
          <p:nvPr/>
        </p:nvSpPr>
        <p:spPr>
          <a:xfrm>
            <a:off x="5342243" y="156383"/>
            <a:ext cx="5260030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48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30</a:t>
            </a:r>
            <a:r>
              <a:rPr lang="fr-FR" sz="4800" b="1" cap="none" spc="0" baseline="30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ème</a:t>
            </a:r>
            <a:r>
              <a:rPr lang="fr-FR" sz="48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dimanche </a:t>
            </a:r>
          </a:p>
          <a:p>
            <a:pPr algn="ctr"/>
            <a:r>
              <a:rPr lang="fr-FR" sz="48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du temps ordinaire </a:t>
            </a:r>
          </a:p>
        </p:txBody>
      </p:sp>
    </p:spTree>
    <p:extLst>
      <p:ext uri="{BB962C8B-B14F-4D97-AF65-F5344CB8AC3E}">
        <p14:creationId xmlns:p14="http://schemas.microsoft.com/office/powerpoint/2010/main" val="3476439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72B68505-673B-CE73-8D7A-863C2392F4AA}"/>
              </a:ext>
            </a:extLst>
          </p:cNvPr>
          <p:cNvSpPr txBox="1"/>
          <p:nvPr/>
        </p:nvSpPr>
        <p:spPr>
          <a:xfrm>
            <a:off x="0" y="246185"/>
            <a:ext cx="12696092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cap="small" dirty="0">
                <a:latin typeface="Arial Black" panose="020B0A04020102020204" pitchFamily="34" charset="0"/>
              </a:rPr>
              <a:t>Béni soit Dieu le Père de Jésus le Seigneur,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Par son Fils bien-aimé, il nous a tout donné.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Comme il est grand l’amour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 </a:t>
            </a:r>
            <a:r>
              <a:rPr lang="fr-FR" sz="4000" cap="small" dirty="0">
                <a:latin typeface="Arial Black" panose="020B0A04020102020204" pitchFamily="34" charset="0"/>
              </a:rPr>
              <a:t>dont il nous a comblés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Pour que nous soyons appelés «Enfants de Dieu</a:t>
            </a:r>
            <a:r>
              <a:rPr lang="fr-FR" sz="3600" dirty="0">
                <a:latin typeface="Arial Black" panose="020B0A04020102020204" pitchFamily="34" charset="0"/>
              </a:rPr>
              <a:t>»</a:t>
            </a:r>
            <a:r>
              <a:rPr lang="fr-FR" sz="3600" dirty="0"/>
              <a:t>.</a:t>
            </a:r>
          </a:p>
          <a:p>
            <a:endParaRPr lang="fr-FR" dirty="0"/>
          </a:p>
          <a:p>
            <a:r>
              <a:rPr lang="fr-FR" dirty="0"/>
              <a:t>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89F9900-A2A7-4AA5-1F78-D8BE4ADDC1C3}"/>
              </a:ext>
            </a:extLst>
          </p:cNvPr>
          <p:cNvSpPr txBox="1"/>
          <p:nvPr/>
        </p:nvSpPr>
        <p:spPr>
          <a:xfrm>
            <a:off x="76200" y="3662505"/>
            <a:ext cx="117348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dirty="0">
                <a:latin typeface="Arial Black" panose="020B0A04020102020204" pitchFamily="34" charset="0"/>
              </a:rPr>
              <a:t>Dieu très grand, source de la vie,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Tu as fait l’homme à ton image.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Tu lui as confié l’univers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Pour qu’en te servant, il règne sur terre.</a:t>
            </a:r>
          </a:p>
        </p:txBody>
      </p:sp>
    </p:spTree>
    <p:extLst>
      <p:ext uri="{BB962C8B-B14F-4D97-AF65-F5344CB8AC3E}">
        <p14:creationId xmlns:p14="http://schemas.microsoft.com/office/powerpoint/2010/main" val="3854516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255E72-4492-83EE-82A7-8853CF67F0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AA115558-C570-B281-36DE-8D7DFB7DC5DA}"/>
              </a:ext>
            </a:extLst>
          </p:cNvPr>
          <p:cNvSpPr txBox="1"/>
          <p:nvPr/>
        </p:nvSpPr>
        <p:spPr>
          <a:xfrm>
            <a:off x="0" y="175847"/>
            <a:ext cx="12696092" cy="32008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cap="small" dirty="0">
                <a:latin typeface="Arial Black" panose="020B0A04020102020204" pitchFamily="34" charset="0"/>
              </a:rPr>
              <a:t>Béni soit Dieu le Père de Jésus le Seigneur,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Par son Fils bien-aimé, il nous a tout donné.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Comme il est grand l’amour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 </a:t>
            </a:r>
            <a:r>
              <a:rPr lang="fr-FR" sz="4000" cap="small" dirty="0">
                <a:latin typeface="Arial Black" panose="020B0A04020102020204" pitchFamily="34" charset="0"/>
              </a:rPr>
              <a:t>dont il nous a comblés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Pour que nous soyons appelés «Enfants de Dieu» </a:t>
            </a:r>
            <a:endParaRPr lang="fr-FR" dirty="0"/>
          </a:p>
          <a:p>
            <a:r>
              <a:rPr lang="fr-FR" dirty="0"/>
              <a:t>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CA28309-736E-90A9-7471-9C1C81F5D58C}"/>
              </a:ext>
            </a:extLst>
          </p:cNvPr>
          <p:cNvSpPr txBox="1"/>
          <p:nvPr/>
        </p:nvSpPr>
        <p:spPr>
          <a:xfrm>
            <a:off x="0" y="3787676"/>
            <a:ext cx="118110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dirty="0">
                <a:latin typeface="Arial Black" panose="020B0A04020102020204" pitchFamily="34" charset="0"/>
              </a:rPr>
              <a:t>Dieu très bon, Père plein d’amour,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Nous étions perdus loin de toi.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Tu es venu nous rechercher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Tu nous as montré ta fidélité.</a:t>
            </a:r>
          </a:p>
        </p:txBody>
      </p:sp>
    </p:spTree>
    <p:extLst>
      <p:ext uri="{BB962C8B-B14F-4D97-AF65-F5344CB8AC3E}">
        <p14:creationId xmlns:p14="http://schemas.microsoft.com/office/powerpoint/2010/main" val="2598613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FCFA6-B5F9-2CA4-FB06-F437991E7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66B0039F-9D02-9A96-63FD-42B089059E0C}"/>
              </a:ext>
            </a:extLst>
          </p:cNvPr>
          <p:cNvSpPr txBox="1"/>
          <p:nvPr/>
        </p:nvSpPr>
        <p:spPr>
          <a:xfrm>
            <a:off x="0" y="1997839"/>
            <a:ext cx="12696092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cap="small" dirty="0">
                <a:latin typeface="Arial Black" panose="020B0A04020102020204" pitchFamily="34" charset="0"/>
              </a:rPr>
              <a:t>Béni soit Dieu le Père de Jésus le Seigneur,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Par son Fils bien-aimé, il nous a tout donné.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Comme il est grand l’amour </a:t>
            </a:r>
          </a:p>
          <a:p>
            <a:r>
              <a:rPr lang="fr-FR" sz="4000" cap="small" dirty="0">
                <a:latin typeface="Arial Black" panose="020B0A04020102020204" pitchFamily="34" charset="0"/>
              </a:rPr>
              <a:t>dont il nous a comblés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Pour que nous soyons appelés «Enfants de Dieu» </a:t>
            </a:r>
            <a:r>
              <a:rPr lang="fr-FR" sz="3600" dirty="0"/>
              <a:t>“.</a:t>
            </a:r>
          </a:p>
          <a:p>
            <a:endParaRPr lang="fr-FR" dirty="0"/>
          </a:p>
          <a:p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228236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2245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CD5062E-7C4E-C6E2-8BCF-1A27E01073B7}"/>
              </a:ext>
            </a:extLst>
          </p:cNvPr>
          <p:cNvSpPr txBox="1"/>
          <p:nvPr/>
        </p:nvSpPr>
        <p:spPr>
          <a:xfrm>
            <a:off x="24912" y="509954"/>
            <a:ext cx="11246825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r>
              <a:rPr lang="fr-FR" sz="3600" dirty="0">
                <a:latin typeface="Arial Black" panose="020B0A04020102020204" pitchFamily="34" charset="0"/>
              </a:rPr>
              <a:t>Seigneur Jésus Christ envoyé par le Père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Pour sauver tous les hommes,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Seigneur prends pitié.</a:t>
            </a:r>
          </a:p>
          <a:p>
            <a:endParaRPr lang="fr-FR" sz="3600" dirty="0">
              <a:latin typeface="Arial Black" panose="020B0A04020102020204" pitchFamily="34" charset="0"/>
            </a:endParaRPr>
          </a:p>
          <a:p>
            <a:r>
              <a:rPr lang="fr-FR" sz="3600" dirty="0">
                <a:latin typeface="Arial Black" panose="020B0A04020102020204" pitchFamily="34" charset="0"/>
              </a:rPr>
              <a:t>SEIGNEUR PRENDS PITIÉ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DES PÉCHEURS QUE NOUS SOMMES,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SEIGNEUR PRENDS PITIÉ,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SEIGNEUR PRENDS PITIÉ.</a:t>
            </a:r>
          </a:p>
          <a:p>
            <a:endParaRPr lang="fr-FR" dirty="0"/>
          </a:p>
          <a:p>
            <a:r>
              <a:rPr lang="fr-FR" dirty="0"/>
              <a:t>2.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88830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DB47E3E-C851-357F-B70A-8E73D262F3E0}"/>
              </a:ext>
            </a:extLst>
          </p:cNvPr>
          <p:cNvSpPr txBox="1"/>
          <p:nvPr/>
        </p:nvSpPr>
        <p:spPr>
          <a:xfrm>
            <a:off x="266700" y="397475"/>
            <a:ext cx="10794023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dirty="0">
                <a:latin typeface="Arial Black" panose="020B0A04020102020204" pitchFamily="34" charset="0"/>
              </a:rPr>
              <a:t>Toi qui es venu appeler les pécheurs,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Toi l’avenir de l’homme,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Ô Christ prends pitié.</a:t>
            </a:r>
          </a:p>
          <a:p>
            <a:endParaRPr lang="fr-FR" sz="3600" dirty="0">
              <a:latin typeface="Arial Black" panose="020B0A04020102020204" pitchFamily="34" charset="0"/>
            </a:endParaRPr>
          </a:p>
          <a:p>
            <a:r>
              <a:rPr lang="fr-FR" sz="3600" dirty="0">
                <a:latin typeface="Arial Black" panose="020B0A04020102020204" pitchFamily="34" charset="0"/>
              </a:rPr>
              <a:t>Ô CHRIST PRENDS PITIÉ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DES PÉCHEURS QUE NOUS SOMMES,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Ô CHRIST PRENDS PITIÉ,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Ô CHRIST PRENDS PITIÉ.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768685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2068160-B914-5768-C74E-624A033757AA}"/>
              </a:ext>
            </a:extLst>
          </p:cNvPr>
          <p:cNvSpPr txBox="1"/>
          <p:nvPr/>
        </p:nvSpPr>
        <p:spPr>
          <a:xfrm>
            <a:off x="296009" y="358115"/>
            <a:ext cx="11514991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dirty="0">
                <a:latin typeface="Arial Black" panose="020B0A04020102020204" pitchFamily="34" charset="0"/>
              </a:rPr>
              <a:t>Seigneur élevé dans la gloire du Père,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Intercède pour l’homme,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Seigneur prends pitié.</a:t>
            </a:r>
          </a:p>
          <a:p>
            <a:endParaRPr lang="fr-FR" sz="3600" dirty="0">
              <a:latin typeface="Arial Black" panose="020B0A04020102020204" pitchFamily="34" charset="0"/>
            </a:endParaRPr>
          </a:p>
          <a:p>
            <a:r>
              <a:rPr lang="fr-FR" sz="3600" dirty="0">
                <a:latin typeface="Arial Black" panose="020B0A04020102020204" pitchFamily="34" charset="0"/>
              </a:rPr>
              <a:t>SEIGNEUR PRENDS PITIÉ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DES PÉCHEURS QUE NOUS SOMMES,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SEIGNEUR PRENDS PITIÉ,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SEIGNEUR PRENDS PITIÉ. </a:t>
            </a:r>
          </a:p>
        </p:txBody>
      </p:sp>
    </p:spTree>
    <p:extLst>
      <p:ext uri="{BB962C8B-B14F-4D97-AF65-F5344CB8AC3E}">
        <p14:creationId xmlns:p14="http://schemas.microsoft.com/office/powerpoint/2010/main" val="13289794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50401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DB129AC-D9D7-2BE9-7F66-368DFEDF6C1B}"/>
              </a:ext>
            </a:extLst>
          </p:cNvPr>
          <p:cNvSpPr txBox="1"/>
          <p:nvPr/>
        </p:nvSpPr>
        <p:spPr>
          <a:xfrm>
            <a:off x="266700" y="217438"/>
            <a:ext cx="109347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cap="small" dirty="0">
                <a:latin typeface="Arial Black" panose="020B0A04020102020204" pitchFamily="34" charset="0"/>
              </a:rPr>
              <a:t>Gloire à Dieu au plus haut des cieux et paix sur la terre aux hommes qu’Il aime!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Gloire à Dieu au plus haut des cieux. Gloire, Gloire, Gloire à Dieu!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27A8FDB-A0B8-F24B-0E58-5FB466C02276}"/>
              </a:ext>
            </a:extLst>
          </p:cNvPr>
          <p:cNvSpPr txBox="1"/>
          <p:nvPr/>
        </p:nvSpPr>
        <p:spPr>
          <a:xfrm>
            <a:off x="381000" y="3653135"/>
            <a:ext cx="118110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dirty="0">
                <a:latin typeface="Arial Black" panose="020B0A04020102020204" pitchFamily="34" charset="0"/>
              </a:rPr>
              <a:t>Nous te louons nous te bénissons. 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Nous t’adorons nous te glorifions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Et nous te rendons grâce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Pour ton immense Gloire</a:t>
            </a:r>
          </a:p>
        </p:txBody>
      </p:sp>
    </p:spTree>
    <p:extLst>
      <p:ext uri="{BB962C8B-B14F-4D97-AF65-F5344CB8AC3E}">
        <p14:creationId xmlns:p14="http://schemas.microsoft.com/office/powerpoint/2010/main" val="2340699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37D5DB-0A60-BB84-7569-3F9A5A59A5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80D5A72-39E0-C2BE-87DF-AB380AA0EC4F}"/>
              </a:ext>
            </a:extLst>
          </p:cNvPr>
          <p:cNvSpPr txBox="1"/>
          <p:nvPr/>
        </p:nvSpPr>
        <p:spPr>
          <a:xfrm>
            <a:off x="266700" y="217438"/>
            <a:ext cx="109347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cap="small" dirty="0">
                <a:latin typeface="Arial Black" panose="020B0A04020102020204" pitchFamily="34" charset="0"/>
              </a:rPr>
              <a:t>Gloire à Dieu au plus haut des cieux et paix sur la terre aux hommes qu’Il aime!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Gloire à Dieu au plus haut des cieux. Gloire, Gloire, Gloire à Dieu!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70DB7E4-4D21-5648-F236-007484965FD0}"/>
              </a:ext>
            </a:extLst>
          </p:cNvPr>
          <p:cNvSpPr txBox="1"/>
          <p:nvPr/>
        </p:nvSpPr>
        <p:spPr>
          <a:xfrm>
            <a:off x="266700" y="2967335"/>
            <a:ext cx="119253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dirty="0">
                <a:latin typeface="Arial Black" panose="020B0A04020102020204" pitchFamily="34" charset="0"/>
              </a:rPr>
              <a:t>Seigneur Dieu le père tout puissant, Seigneur fils unique, Jésus Christ,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Seigneur Agneau de Dieu 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le Fils du Père</a:t>
            </a:r>
          </a:p>
        </p:txBody>
      </p:sp>
    </p:spTree>
    <p:extLst>
      <p:ext uri="{BB962C8B-B14F-4D97-AF65-F5344CB8AC3E}">
        <p14:creationId xmlns:p14="http://schemas.microsoft.com/office/powerpoint/2010/main" val="34855577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C1960F-1ED7-5304-D154-D9A4AAC869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6208EF3-4722-1FCE-27A5-F0DF7D43CEC9}"/>
              </a:ext>
            </a:extLst>
          </p:cNvPr>
          <p:cNvSpPr txBox="1"/>
          <p:nvPr/>
        </p:nvSpPr>
        <p:spPr>
          <a:xfrm>
            <a:off x="266700" y="217438"/>
            <a:ext cx="109347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cap="small" dirty="0">
                <a:latin typeface="Arial Black" panose="020B0A04020102020204" pitchFamily="34" charset="0"/>
              </a:rPr>
              <a:t>Gloire à Dieu au plus haut des cieux et paix sur la terre aux hommes qu’Il aime!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Gloire à Dieu au plus haut des cieux. Gloire, Gloire, Gloire à Dieu!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146B13C-9E48-EE16-A91A-DD9F5859CFBF}"/>
              </a:ext>
            </a:extLst>
          </p:cNvPr>
          <p:cNvSpPr txBox="1"/>
          <p:nvPr/>
        </p:nvSpPr>
        <p:spPr>
          <a:xfrm>
            <a:off x="381000" y="3054966"/>
            <a:ext cx="12526108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dirty="0">
                <a:latin typeface="Arial Black" panose="020B0A04020102020204" pitchFamily="34" charset="0"/>
              </a:rPr>
              <a:t>Toi qui enlève les tous les péchés, 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Sauve - nous du mal, prends pitié,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Assis auprès du Père, </a:t>
            </a:r>
          </a:p>
          <a:p>
            <a:r>
              <a:rPr lang="fr-FR" sz="4000" dirty="0">
                <a:latin typeface="Arial Black" panose="020B0A04020102020204" pitchFamily="34" charset="0"/>
              </a:rPr>
              <a:t>Ecoute nos prières</a:t>
            </a:r>
          </a:p>
        </p:txBody>
      </p:sp>
    </p:spTree>
    <p:extLst>
      <p:ext uri="{BB962C8B-B14F-4D97-AF65-F5344CB8AC3E}">
        <p14:creationId xmlns:p14="http://schemas.microsoft.com/office/powerpoint/2010/main" val="18870791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5D3747-5D7B-04DE-D8BF-128BB679B0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99B4CFB-22C0-66DA-55E6-F2AD49A31F21}"/>
              </a:ext>
            </a:extLst>
          </p:cNvPr>
          <p:cNvSpPr txBox="1"/>
          <p:nvPr/>
        </p:nvSpPr>
        <p:spPr>
          <a:xfrm>
            <a:off x="266700" y="217438"/>
            <a:ext cx="109347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cap="small" dirty="0">
                <a:latin typeface="Arial Black" panose="020B0A04020102020204" pitchFamily="34" charset="0"/>
              </a:rPr>
              <a:t>Gloire à Dieu au plus haut des cieux et paix sur la terre aux hommes qu’Il aime!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Gloire à Dieu au plus haut des cieux. Gloire, Gloire, Gloire à Dieu!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D37B3BC-AA84-80BE-5219-594D1F382BB5}"/>
              </a:ext>
            </a:extLst>
          </p:cNvPr>
          <p:cNvSpPr txBox="1"/>
          <p:nvPr/>
        </p:nvSpPr>
        <p:spPr>
          <a:xfrm>
            <a:off x="266699" y="2901078"/>
            <a:ext cx="1051266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dirty="0">
                <a:latin typeface="Arial Black" panose="020B0A04020102020204" pitchFamily="34" charset="0"/>
              </a:rPr>
              <a:t>Car toi seul es Saint et Seigneur, 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toi seul es le très haut Jésus Christ,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Avec le Saint Esprit, 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Dans la gloire du Père.</a:t>
            </a:r>
          </a:p>
        </p:txBody>
      </p:sp>
    </p:spTree>
    <p:extLst>
      <p:ext uri="{BB962C8B-B14F-4D97-AF65-F5344CB8AC3E}">
        <p14:creationId xmlns:p14="http://schemas.microsoft.com/office/powerpoint/2010/main" val="15730903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8B5569-7A3D-DDF2-C1FB-B8132324EF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864C60A-840C-5F34-B715-45BBF747B4B0}"/>
              </a:ext>
            </a:extLst>
          </p:cNvPr>
          <p:cNvSpPr txBox="1"/>
          <p:nvPr/>
        </p:nvSpPr>
        <p:spPr>
          <a:xfrm>
            <a:off x="381000" y="2274838"/>
            <a:ext cx="109347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cap="small" dirty="0">
                <a:latin typeface="Arial Black" panose="020B0A04020102020204" pitchFamily="34" charset="0"/>
              </a:rPr>
              <a:t>Gloire à Dieu au plus haut des cieux et paix sur la terre aux hommes qu’Il aime!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Gloire à Dieu au plus haut des cieux. Gloire, Gloire, Gloire à Dieu!</a:t>
            </a:r>
          </a:p>
        </p:txBody>
      </p:sp>
    </p:spTree>
    <p:extLst>
      <p:ext uri="{BB962C8B-B14F-4D97-AF65-F5344CB8AC3E}">
        <p14:creationId xmlns:p14="http://schemas.microsoft.com/office/powerpoint/2010/main" val="5207933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74650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BFA992B-B781-7288-0010-B17D698F8AD9}"/>
              </a:ext>
            </a:extLst>
          </p:cNvPr>
          <p:cNvSpPr/>
          <p:nvPr/>
        </p:nvSpPr>
        <p:spPr>
          <a:xfrm>
            <a:off x="175019" y="2505670"/>
            <a:ext cx="118419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small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Je t’aime , Seigneur, Ma Force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D3453CC-2AA6-D176-29CE-2AC9BDBFCD84}"/>
              </a:ext>
            </a:extLst>
          </p:cNvPr>
          <p:cNvSpPr/>
          <p:nvPr/>
        </p:nvSpPr>
        <p:spPr>
          <a:xfrm>
            <a:off x="609396" y="762000"/>
            <a:ext cx="226978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32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Psaume 17 </a:t>
            </a:r>
          </a:p>
        </p:txBody>
      </p:sp>
    </p:spTree>
    <p:extLst>
      <p:ext uri="{BB962C8B-B14F-4D97-AF65-F5344CB8AC3E}">
        <p14:creationId xmlns:p14="http://schemas.microsoft.com/office/powerpoint/2010/main" val="983651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84407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C7A1B4C-086F-B541-2E5C-A8C48838F2D7}"/>
              </a:ext>
            </a:extLst>
          </p:cNvPr>
          <p:cNvSpPr/>
          <p:nvPr/>
        </p:nvSpPr>
        <p:spPr>
          <a:xfrm>
            <a:off x="1496413" y="2668396"/>
            <a:ext cx="89178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1" cap="small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Ecoute-nous  Seigneur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997F546-6C8B-AC7D-DD44-316B411D5200}"/>
              </a:ext>
            </a:extLst>
          </p:cNvPr>
          <p:cNvSpPr/>
          <p:nvPr/>
        </p:nvSpPr>
        <p:spPr>
          <a:xfrm>
            <a:off x="1941753" y="593412"/>
            <a:ext cx="289643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8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Prière universelle </a:t>
            </a:r>
          </a:p>
        </p:txBody>
      </p:sp>
    </p:spTree>
    <p:extLst>
      <p:ext uri="{BB962C8B-B14F-4D97-AF65-F5344CB8AC3E}">
        <p14:creationId xmlns:p14="http://schemas.microsoft.com/office/powerpoint/2010/main" val="36111922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14625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1A1A3C1-0CE7-D6A7-88C6-E78B4B9C5BAB}"/>
              </a:ext>
            </a:extLst>
          </p:cNvPr>
          <p:cNvSpPr txBox="1"/>
          <p:nvPr/>
        </p:nvSpPr>
        <p:spPr>
          <a:xfrm>
            <a:off x="266700" y="507337"/>
            <a:ext cx="12288715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dirty="0">
                <a:latin typeface="Arial Black" panose="020B0A04020102020204" pitchFamily="34" charset="0"/>
              </a:rPr>
              <a:t>SAINT LE SEIGNEUR, ALLÉLUIA,</a:t>
            </a:r>
            <a:br>
              <a:rPr lang="fr-FR" sz="3600" dirty="0">
                <a:latin typeface="Arial Black" panose="020B0A04020102020204" pitchFamily="34" charset="0"/>
              </a:rPr>
            </a:br>
            <a:r>
              <a:rPr lang="fr-FR" sz="3600" dirty="0">
                <a:latin typeface="Arial Black" panose="020B0A04020102020204" pitchFamily="34" charset="0"/>
              </a:rPr>
              <a:t>SAINT LE SEIGNEUR, ALLÉLUIA,</a:t>
            </a:r>
            <a:br>
              <a:rPr lang="fr-FR" sz="3600" dirty="0">
                <a:latin typeface="Arial Black" panose="020B0A04020102020204" pitchFamily="34" charset="0"/>
              </a:rPr>
            </a:br>
            <a:r>
              <a:rPr lang="fr-FR" sz="3600" dirty="0">
                <a:latin typeface="Arial Black" panose="020B0A04020102020204" pitchFamily="34" charset="0"/>
              </a:rPr>
              <a:t>SAINT LE SEIGNEUR, ALLÉLUIA,</a:t>
            </a:r>
            <a:br>
              <a:rPr lang="fr-FR" sz="3600" dirty="0">
                <a:latin typeface="Arial Black" panose="020B0A04020102020204" pitchFamily="34" charset="0"/>
              </a:rPr>
            </a:br>
            <a:r>
              <a:rPr lang="fr-FR" sz="3600" dirty="0">
                <a:latin typeface="Arial Black" panose="020B0A04020102020204" pitchFamily="34" charset="0"/>
              </a:rPr>
              <a:t>SAINT, SAINT, SAINT !</a:t>
            </a:r>
            <a:br>
              <a:rPr lang="fr-FR" sz="3600" dirty="0">
                <a:latin typeface="Arial Black" panose="020B0A04020102020204" pitchFamily="34" charset="0"/>
              </a:rPr>
            </a:br>
            <a:br>
              <a:rPr lang="fr-FR" sz="3600" dirty="0">
                <a:latin typeface="Arial Black" panose="020B0A04020102020204" pitchFamily="34" charset="0"/>
              </a:rPr>
            </a:br>
            <a:r>
              <a:rPr lang="fr-FR" sz="3600" dirty="0">
                <a:latin typeface="Arial Black" panose="020B0A04020102020204" pitchFamily="34" charset="0"/>
              </a:rPr>
              <a:t>1. Le ciel et la terre sont remplis de ta gloire.</a:t>
            </a:r>
            <a:br>
              <a:rPr lang="fr-FR" sz="3600" dirty="0">
                <a:latin typeface="Arial Black" panose="020B0A04020102020204" pitchFamily="34" charset="0"/>
              </a:rPr>
            </a:br>
            <a:br>
              <a:rPr lang="fr-FR" sz="3600" dirty="0">
                <a:latin typeface="Arial Black" panose="020B0A04020102020204" pitchFamily="34" charset="0"/>
              </a:rPr>
            </a:br>
            <a:r>
              <a:rPr lang="fr-FR" sz="3600" dirty="0">
                <a:latin typeface="Arial Black" panose="020B0A04020102020204" pitchFamily="34" charset="0"/>
              </a:rPr>
              <a:t>2. Béni soit celui qui vient au nom du Seigneur. </a:t>
            </a:r>
          </a:p>
        </p:txBody>
      </p:sp>
    </p:spTree>
    <p:extLst>
      <p:ext uri="{BB962C8B-B14F-4D97-AF65-F5344CB8AC3E}">
        <p14:creationId xmlns:p14="http://schemas.microsoft.com/office/powerpoint/2010/main" val="2941560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11193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09B74D6-6BEB-8384-2CF0-3CF3664438D6}"/>
              </a:ext>
            </a:extLst>
          </p:cNvPr>
          <p:cNvSpPr/>
          <p:nvPr/>
        </p:nvSpPr>
        <p:spPr>
          <a:xfrm>
            <a:off x="829870" y="610997"/>
            <a:ext cx="304121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Anamnèse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C7376EC-33E4-3F06-0242-CA0B2D9D1F51}"/>
              </a:ext>
            </a:extLst>
          </p:cNvPr>
          <p:cNvSpPr txBox="1"/>
          <p:nvPr/>
        </p:nvSpPr>
        <p:spPr>
          <a:xfrm>
            <a:off x="0" y="1720840"/>
            <a:ext cx="12526108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 est grand le mystère de la foi </a:t>
            </a:r>
          </a:p>
          <a:p>
            <a:endParaRPr lang="fr-FR" sz="3600" b="1" i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3600" dirty="0"/>
          </a:p>
          <a:p>
            <a:r>
              <a:rPr lang="fr-FR" sz="3600" b="1" cap="all" dirty="0">
                <a:latin typeface="Arial Black" panose="020B0A04020102020204" pitchFamily="34" charset="0"/>
              </a:rPr>
              <a:t>nous annonçons ta mort</a:t>
            </a:r>
          </a:p>
          <a:p>
            <a:r>
              <a:rPr lang="fr-FR" sz="3600" b="1" cap="all" dirty="0">
                <a:latin typeface="Arial Black" panose="020B0A04020102020204" pitchFamily="34" charset="0"/>
              </a:rPr>
              <a:t>Nous proclamons ta résurrection</a:t>
            </a:r>
          </a:p>
          <a:p>
            <a:r>
              <a:rPr lang="fr-FR" sz="3600" b="1" cap="all" dirty="0">
                <a:latin typeface="Arial Black" panose="020B0A04020102020204" pitchFamily="34" charset="0"/>
              </a:rPr>
              <a:t>nous attendons ta venue dans la gloire </a:t>
            </a:r>
          </a:p>
        </p:txBody>
      </p:sp>
    </p:spTree>
    <p:extLst>
      <p:ext uri="{BB962C8B-B14F-4D97-AF65-F5344CB8AC3E}">
        <p14:creationId xmlns:p14="http://schemas.microsoft.com/office/powerpoint/2010/main" val="23871301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75688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AA01F3C-BC46-9E39-395E-4DFD888A609D}"/>
              </a:ext>
            </a:extLst>
          </p:cNvPr>
          <p:cNvSpPr txBox="1"/>
          <p:nvPr/>
        </p:nvSpPr>
        <p:spPr>
          <a:xfrm>
            <a:off x="764932" y="297373"/>
            <a:ext cx="11427068" cy="62632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200" dirty="0">
                <a:latin typeface="Arial Black" panose="020B0A04020102020204" pitchFamily="34" charset="0"/>
              </a:rPr>
              <a:t>Agneau de Dieu qui prends nos péchés,</a:t>
            </a:r>
          </a:p>
          <a:p>
            <a:r>
              <a:rPr lang="fr-FR" sz="3200" dirty="0">
                <a:latin typeface="Arial Black" panose="020B0A04020102020204" pitchFamily="34" charset="0"/>
              </a:rPr>
              <a:t>Agneau de Dieu qui prends nos péchés :</a:t>
            </a:r>
          </a:p>
          <a:p>
            <a:r>
              <a:rPr lang="fr-FR" sz="3200" dirty="0">
                <a:latin typeface="Arial Black" panose="020B0A04020102020204" pitchFamily="34" charset="0"/>
              </a:rPr>
              <a:t>Tu donnes joie au monde. JOIE.</a:t>
            </a:r>
          </a:p>
          <a:p>
            <a:r>
              <a:rPr lang="fr-FR" sz="3200" dirty="0">
                <a:latin typeface="Arial Black" panose="020B0A04020102020204" pitchFamily="34" charset="0"/>
              </a:rPr>
              <a:t>TU DONNES JOIE AU MONDE.</a:t>
            </a:r>
          </a:p>
          <a:p>
            <a:endParaRPr lang="fr-FR" sz="1000" dirty="0">
              <a:latin typeface="Arial Black" panose="020B0A04020102020204" pitchFamily="34" charset="0"/>
            </a:endParaRPr>
          </a:p>
          <a:p>
            <a:r>
              <a:rPr lang="fr-FR" sz="3200" dirty="0">
                <a:latin typeface="Arial Black" panose="020B0A04020102020204" pitchFamily="34" charset="0"/>
              </a:rPr>
              <a:t>Agneau de Dieu qui prends nos péchés,</a:t>
            </a:r>
          </a:p>
          <a:p>
            <a:r>
              <a:rPr lang="fr-FR" sz="3200" dirty="0">
                <a:latin typeface="Arial Black" panose="020B0A04020102020204" pitchFamily="34" charset="0"/>
              </a:rPr>
              <a:t>Agneau de Dieu qui prends nos péchés :</a:t>
            </a:r>
          </a:p>
          <a:p>
            <a:r>
              <a:rPr lang="fr-FR" sz="3200" dirty="0">
                <a:latin typeface="Arial Black" panose="020B0A04020102020204" pitchFamily="34" charset="0"/>
              </a:rPr>
              <a:t>Tu donnes vie au monde. VIE.</a:t>
            </a:r>
          </a:p>
          <a:p>
            <a:r>
              <a:rPr lang="fr-FR" sz="3200" dirty="0">
                <a:latin typeface="Arial Black" panose="020B0A04020102020204" pitchFamily="34" charset="0"/>
              </a:rPr>
              <a:t>TU DONNES VIE AU MONDE.</a:t>
            </a:r>
          </a:p>
          <a:p>
            <a:endParaRPr lang="fr-FR" sz="900" dirty="0">
              <a:latin typeface="Arial Black" panose="020B0A04020102020204" pitchFamily="34" charset="0"/>
            </a:endParaRPr>
          </a:p>
          <a:p>
            <a:r>
              <a:rPr lang="fr-FR" sz="3200" dirty="0">
                <a:latin typeface="Arial Black" panose="020B0A04020102020204" pitchFamily="34" charset="0"/>
              </a:rPr>
              <a:t>Agneau de Dieu qui prends nos péchés,</a:t>
            </a:r>
          </a:p>
          <a:p>
            <a:r>
              <a:rPr lang="fr-FR" sz="3200" dirty="0">
                <a:latin typeface="Arial Black" panose="020B0A04020102020204" pitchFamily="34" charset="0"/>
              </a:rPr>
              <a:t>Agneau de Dieu qui prends nos péchés :</a:t>
            </a:r>
          </a:p>
          <a:p>
            <a:r>
              <a:rPr lang="fr-FR" sz="3200" dirty="0">
                <a:latin typeface="Arial Black" panose="020B0A04020102020204" pitchFamily="34" charset="0"/>
              </a:rPr>
              <a:t>Tu donnes paix au monde. PAIX.</a:t>
            </a:r>
          </a:p>
          <a:p>
            <a:r>
              <a:rPr lang="fr-FR" sz="3200" dirty="0">
                <a:latin typeface="Arial Black" panose="020B0A04020102020204" pitchFamily="34" charset="0"/>
              </a:rPr>
              <a:t>TU DONNES PAIX AU MONDE. </a:t>
            </a:r>
          </a:p>
        </p:txBody>
      </p:sp>
    </p:spTree>
    <p:extLst>
      <p:ext uri="{BB962C8B-B14F-4D97-AF65-F5344CB8AC3E}">
        <p14:creationId xmlns:p14="http://schemas.microsoft.com/office/powerpoint/2010/main" val="2118368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2743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D9B67A5-DC85-DAF0-5948-D2B789CC4217}"/>
              </a:ext>
            </a:extLst>
          </p:cNvPr>
          <p:cNvSpPr txBox="1"/>
          <p:nvPr/>
        </p:nvSpPr>
        <p:spPr>
          <a:xfrm>
            <a:off x="-2625969" y="-323166"/>
            <a:ext cx="124909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dirty="0">
                <a:latin typeface="Arial Black" panose="020B0A04020102020204" pitchFamily="34" charset="0"/>
              </a:rPr>
              <a:t>.           </a:t>
            </a:r>
            <a:r>
              <a:rPr lang="fr-FR" dirty="0"/>
              <a:t>               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6C838D4-2C8F-F980-7F85-2F127569B72A}"/>
              </a:ext>
            </a:extLst>
          </p:cNvPr>
          <p:cNvSpPr txBox="1"/>
          <p:nvPr/>
        </p:nvSpPr>
        <p:spPr>
          <a:xfrm>
            <a:off x="228600" y="323165"/>
            <a:ext cx="1173480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cap="small" dirty="0">
                <a:latin typeface="Arial Black" panose="020B0A04020102020204" pitchFamily="34" charset="0"/>
              </a:rPr>
              <a:t>Dieu nous invite à son festin,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Table où Lui-même se donne ;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Voici le pain pour notre faim,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Source de vie éternelle.</a:t>
            </a:r>
          </a:p>
          <a:p>
            <a:endParaRPr lang="fr-FR" sz="3600" dirty="0">
              <a:latin typeface="Arial Black" panose="020B0A04020102020204" pitchFamily="34" charset="0"/>
            </a:endParaRPr>
          </a:p>
          <a:p>
            <a:r>
              <a:rPr lang="fr-FR" sz="3600" dirty="0">
                <a:latin typeface="Arial Black" panose="020B0A04020102020204" pitchFamily="34" charset="0"/>
              </a:rPr>
              <a:t>Approchez-vous pleins d’allégresse,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Ouvrez vos cœurs au Dieu vivant ;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En son amour, en sa tendresse,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Il vous appelle ses enfants.</a:t>
            </a:r>
          </a:p>
        </p:txBody>
      </p:sp>
    </p:spTree>
    <p:extLst>
      <p:ext uri="{BB962C8B-B14F-4D97-AF65-F5344CB8AC3E}">
        <p14:creationId xmlns:p14="http://schemas.microsoft.com/office/powerpoint/2010/main" val="820391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F03071-19CB-B643-D935-A7609C136F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6327D92-C83E-15EA-0833-102337E51FC9}"/>
              </a:ext>
            </a:extLst>
          </p:cNvPr>
          <p:cNvSpPr txBox="1"/>
          <p:nvPr/>
        </p:nvSpPr>
        <p:spPr>
          <a:xfrm>
            <a:off x="-2625969" y="-323166"/>
            <a:ext cx="124909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dirty="0">
                <a:latin typeface="Arial Black" panose="020B0A04020102020204" pitchFamily="34" charset="0"/>
              </a:rPr>
              <a:t>.           </a:t>
            </a:r>
            <a:r>
              <a:rPr lang="fr-FR" dirty="0"/>
              <a:t>               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421A153-271D-7DD7-4009-B5222C2F4015}"/>
              </a:ext>
            </a:extLst>
          </p:cNvPr>
          <p:cNvSpPr txBox="1"/>
          <p:nvPr/>
        </p:nvSpPr>
        <p:spPr>
          <a:xfrm>
            <a:off x="539261" y="323165"/>
            <a:ext cx="11734800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cap="small" dirty="0">
                <a:latin typeface="Arial Black" panose="020B0A04020102020204" pitchFamily="34" charset="0"/>
              </a:rPr>
              <a:t>Dieu nous invite à son festin,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Table où Lui-même se donne ;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Voici le pain pour notre faim,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Source de vie éternelle.</a:t>
            </a:r>
          </a:p>
          <a:p>
            <a:endParaRPr lang="fr-FR" sz="3200" dirty="0">
              <a:latin typeface="Arial Black" panose="020B0A04020102020204" pitchFamily="34" charset="0"/>
            </a:endParaRPr>
          </a:p>
          <a:p>
            <a:endParaRPr lang="fr-FR" sz="3200" dirty="0">
              <a:latin typeface="Arial Black" panose="020B0A040201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4E781BD-C687-37E5-6A82-6207307FCD04}"/>
              </a:ext>
            </a:extLst>
          </p:cNvPr>
          <p:cNvSpPr txBox="1"/>
          <p:nvPr/>
        </p:nvSpPr>
        <p:spPr>
          <a:xfrm>
            <a:off x="539261" y="2901462"/>
            <a:ext cx="965981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dirty="0">
                <a:latin typeface="Arial Black" panose="020B0A04020102020204" pitchFamily="34" charset="0"/>
              </a:rPr>
              <a:t>Jésus a rendu témoignage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Par son offrande sur la Croix ;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Il donne sa vie en partage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A qui L’accueille dans la foi.</a:t>
            </a:r>
          </a:p>
        </p:txBody>
      </p:sp>
    </p:spTree>
    <p:extLst>
      <p:ext uri="{BB962C8B-B14F-4D97-AF65-F5344CB8AC3E}">
        <p14:creationId xmlns:p14="http://schemas.microsoft.com/office/powerpoint/2010/main" val="10962622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C9006C-B09F-EF59-4412-53A4911493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5EC1E42-C2E1-744F-239B-9C646E355675}"/>
              </a:ext>
            </a:extLst>
          </p:cNvPr>
          <p:cNvSpPr txBox="1"/>
          <p:nvPr/>
        </p:nvSpPr>
        <p:spPr>
          <a:xfrm>
            <a:off x="-2625969" y="-323166"/>
            <a:ext cx="124909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dirty="0">
                <a:latin typeface="Arial Black" panose="020B0A04020102020204" pitchFamily="34" charset="0"/>
              </a:rPr>
              <a:t>.           </a:t>
            </a:r>
            <a:r>
              <a:rPr lang="fr-FR" dirty="0"/>
              <a:t>               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2E131F9-006F-3C43-D83F-1DE4978F0285}"/>
              </a:ext>
            </a:extLst>
          </p:cNvPr>
          <p:cNvSpPr txBox="1"/>
          <p:nvPr/>
        </p:nvSpPr>
        <p:spPr>
          <a:xfrm>
            <a:off x="480646" y="323165"/>
            <a:ext cx="11734800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cap="small" dirty="0">
                <a:latin typeface="Arial Black" panose="020B0A04020102020204" pitchFamily="34" charset="0"/>
              </a:rPr>
              <a:t>Dieu nous invite à son festin,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Table où Lui-même se donne ;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Voici le pain pour notre faim,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Source de vie éternelle.</a:t>
            </a:r>
          </a:p>
          <a:p>
            <a:endParaRPr lang="fr-FR" sz="3200" dirty="0">
              <a:latin typeface="Arial Black" panose="020B0A04020102020204" pitchFamily="34" charset="0"/>
            </a:endParaRPr>
          </a:p>
          <a:p>
            <a:endParaRPr lang="fr-FR" sz="3200" dirty="0">
              <a:latin typeface="Arial Black" panose="020B0A040201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2275FB2-7326-E038-5F00-D7112320553E}"/>
              </a:ext>
            </a:extLst>
          </p:cNvPr>
          <p:cNvSpPr txBox="1"/>
          <p:nvPr/>
        </p:nvSpPr>
        <p:spPr>
          <a:xfrm>
            <a:off x="480646" y="3429000"/>
            <a:ext cx="1072661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dirty="0">
                <a:latin typeface="Arial Black" panose="020B0A04020102020204" pitchFamily="34" charset="0"/>
              </a:rPr>
              <a:t>Verbe de Dieu, splendeur du Père,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Il est le pain qui vient du Ciel ;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Recevez-Le en ce mystère,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Brûlez en l’Amour éternel.</a:t>
            </a:r>
          </a:p>
        </p:txBody>
      </p:sp>
    </p:spTree>
    <p:extLst>
      <p:ext uri="{BB962C8B-B14F-4D97-AF65-F5344CB8AC3E}">
        <p14:creationId xmlns:p14="http://schemas.microsoft.com/office/powerpoint/2010/main" val="30709695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D3128B-F4F2-E3D7-CF2C-9FD950825E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0A5AD3D-66F9-CDE1-95D5-8FB3D5C5ED10}"/>
              </a:ext>
            </a:extLst>
          </p:cNvPr>
          <p:cNvSpPr txBox="1"/>
          <p:nvPr/>
        </p:nvSpPr>
        <p:spPr>
          <a:xfrm>
            <a:off x="-2098430" y="-323166"/>
            <a:ext cx="124909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dirty="0">
                <a:latin typeface="Arial Black" panose="020B0A04020102020204" pitchFamily="34" charset="0"/>
              </a:rPr>
              <a:t>.           </a:t>
            </a:r>
            <a:r>
              <a:rPr lang="fr-FR" dirty="0"/>
              <a:t>               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30364B2-F390-03B2-1A82-8FA81AA5EF89}"/>
              </a:ext>
            </a:extLst>
          </p:cNvPr>
          <p:cNvSpPr txBox="1"/>
          <p:nvPr/>
        </p:nvSpPr>
        <p:spPr>
          <a:xfrm>
            <a:off x="457200" y="347392"/>
            <a:ext cx="11734800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cap="small" dirty="0">
                <a:latin typeface="Arial Black" panose="020B0A04020102020204" pitchFamily="34" charset="0"/>
              </a:rPr>
              <a:t>Dieu nous invite à son festin,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Table où Lui-même se donne ;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Voici le pain pour notre faim,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Source de vie éternelle.</a:t>
            </a:r>
          </a:p>
          <a:p>
            <a:endParaRPr lang="fr-FR" sz="3200" dirty="0">
              <a:latin typeface="Arial Black" panose="020B0A04020102020204" pitchFamily="34" charset="0"/>
            </a:endParaRPr>
          </a:p>
          <a:p>
            <a:endParaRPr lang="fr-FR" sz="3200" dirty="0">
              <a:latin typeface="Arial Black" panose="020B0A040201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E4F3C1E-7C1C-5F24-DB4E-4AC45BF49F39}"/>
              </a:ext>
            </a:extLst>
          </p:cNvPr>
          <p:cNvSpPr txBox="1"/>
          <p:nvPr/>
        </p:nvSpPr>
        <p:spPr>
          <a:xfrm>
            <a:off x="457200" y="3429000"/>
            <a:ext cx="974041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dirty="0">
                <a:latin typeface="Arial Black" panose="020B0A04020102020204" pitchFamily="34" charset="0"/>
              </a:rPr>
              <a:t>Il fait triompher sa puissance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En la faiblesse des petits ;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Il met en eux sa ressemblance,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Les attirant vers l’infini.</a:t>
            </a:r>
          </a:p>
        </p:txBody>
      </p:sp>
    </p:spTree>
    <p:extLst>
      <p:ext uri="{BB962C8B-B14F-4D97-AF65-F5344CB8AC3E}">
        <p14:creationId xmlns:p14="http://schemas.microsoft.com/office/powerpoint/2010/main" val="18452245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B3DB21-07E8-C6D7-D8E5-9AC554F277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480B357-B031-2D2D-288A-5A15F5F17264}"/>
              </a:ext>
            </a:extLst>
          </p:cNvPr>
          <p:cNvSpPr txBox="1"/>
          <p:nvPr/>
        </p:nvSpPr>
        <p:spPr>
          <a:xfrm>
            <a:off x="-2098430" y="-323166"/>
            <a:ext cx="124909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dirty="0">
                <a:latin typeface="Arial Black" panose="020B0A04020102020204" pitchFamily="34" charset="0"/>
              </a:rPr>
              <a:t>.           </a:t>
            </a:r>
            <a:r>
              <a:rPr lang="fr-FR" dirty="0"/>
              <a:t>               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97842B1-60E8-27AA-F8C0-B49021EFDB1E}"/>
              </a:ext>
            </a:extLst>
          </p:cNvPr>
          <p:cNvSpPr txBox="1"/>
          <p:nvPr/>
        </p:nvSpPr>
        <p:spPr>
          <a:xfrm>
            <a:off x="1143001" y="2404791"/>
            <a:ext cx="11734800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cap="small" dirty="0">
                <a:latin typeface="Arial Black" panose="020B0A04020102020204" pitchFamily="34" charset="0"/>
              </a:rPr>
              <a:t>Dieu nous invite à son festin,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Table où Lui-même se donne ;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Voici le pain pour notre faim,</a:t>
            </a:r>
          </a:p>
          <a:p>
            <a:r>
              <a:rPr lang="fr-FR" sz="3600" cap="small" dirty="0">
                <a:latin typeface="Arial Black" panose="020B0A04020102020204" pitchFamily="34" charset="0"/>
              </a:rPr>
              <a:t>Source de vie éternelle.</a:t>
            </a:r>
          </a:p>
          <a:p>
            <a:endParaRPr lang="fr-FR" sz="3200" dirty="0">
              <a:latin typeface="Arial Black" panose="020B0A04020102020204" pitchFamily="34" charset="0"/>
            </a:endParaRPr>
          </a:p>
          <a:p>
            <a:endParaRPr lang="fr-FR" sz="32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57947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28883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D35546A-5EAD-90C5-35CC-CD1A5289C7FD}"/>
              </a:ext>
            </a:extLst>
          </p:cNvPr>
          <p:cNvSpPr txBox="1"/>
          <p:nvPr/>
        </p:nvSpPr>
        <p:spPr>
          <a:xfrm>
            <a:off x="266700" y="762000"/>
            <a:ext cx="11847635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cap="small" dirty="0">
                <a:latin typeface="Arial Black" panose="020B0A04020102020204" pitchFamily="34" charset="0"/>
              </a:rPr>
              <a:t>Il est grand le bonheur de donner,</a:t>
            </a:r>
          </a:p>
          <a:p>
            <a:r>
              <a:rPr lang="fr-FR" sz="4000" cap="small" dirty="0">
                <a:latin typeface="Arial Black" panose="020B0A04020102020204" pitchFamily="34" charset="0"/>
              </a:rPr>
              <a:t>Bien plus grand que la joie de recevoir.</a:t>
            </a:r>
          </a:p>
          <a:p>
            <a:r>
              <a:rPr lang="fr-FR" sz="4000" cap="small" dirty="0">
                <a:latin typeface="Arial Black" panose="020B0A04020102020204" pitchFamily="34" charset="0"/>
              </a:rPr>
              <a:t>Le Seigneur s’est lui-même donné,</a:t>
            </a:r>
          </a:p>
          <a:p>
            <a:r>
              <a:rPr lang="fr-FR" sz="4000" cap="small" dirty="0">
                <a:latin typeface="Arial Black" panose="020B0A04020102020204" pitchFamily="34" charset="0"/>
              </a:rPr>
              <a:t>Bienheureux qui le suivra ! </a:t>
            </a:r>
            <a:r>
              <a:rPr lang="fr-FR" sz="4000" dirty="0">
                <a:latin typeface="Arial Black" panose="020B0A04020102020204" pitchFamily="34" charset="0"/>
              </a:rPr>
              <a:t>(bis)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4BCE5BA-BCB1-4385-6AEC-C5D2E466B2A5}"/>
              </a:ext>
            </a:extLst>
          </p:cNvPr>
          <p:cNvSpPr txBox="1"/>
          <p:nvPr/>
        </p:nvSpPr>
        <p:spPr>
          <a:xfrm>
            <a:off x="381000" y="3954252"/>
            <a:ext cx="1173333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dirty="0">
                <a:latin typeface="Arial Black" panose="020B0A04020102020204" pitchFamily="34" charset="0"/>
              </a:rPr>
              <a:t>Donner le jour aux enfants de la nuit,</a:t>
            </a:r>
            <a:br>
              <a:rPr lang="fr-FR" sz="3600" dirty="0">
                <a:latin typeface="Arial Black" panose="020B0A04020102020204" pitchFamily="34" charset="0"/>
              </a:rPr>
            </a:br>
            <a:r>
              <a:rPr lang="fr-FR" sz="3600" dirty="0">
                <a:latin typeface="Arial Black" panose="020B0A04020102020204" pitchFamily="34" charset="0"/>
              </a:rPr>
              <a:t>Donner le feu quand le froid les surprend,</a:t>
            </a:r>
            <a:br>
              <a:rPr lang="fr-FR" sz="3600" dirty="0">
                <a:latin typeface="Arial Black" panose="020B0A04020102020204" pitchFamily="34" charset="0"/>
              </a:rPr>
            </a:br>
            <a:r>
              <a:rPr lang="fr-FR" sz="3600" dirty="0">
                <a:latin typeface="Arial Black" panose="020B0A04020102020204" pitchFamily="34" charset="0"/>
              </a:rPr>
              <a:t>Donner la flamme qui brûle et qui luit,</a:t>
            </a:r>
            <a:br>
              <a:rPr lang="fr-FR" sz="3600" dirty="0">
                <a:latin typeface="Arial Black" panose="020B0A04020102020204" pitchFamily="34" charset="0"/>
              </a:rPr>
            </a:br>
            <a:r>
              <a:rPr lang="fr-FR" sz="3600" dirty="0">
                <a:latin typeface="Arial Black" panose="020B0A04020102020204" pitchFamily="34" charset="0"/>
              </a:rPr>
              <a:t>Donner l’espoir aux marcheurs de ce temps.</a:t>
            </a:r>
          </a:p>
        </p:txBody>
      </p:sp>
    </p:spTree>
    <p:extLst>
      <p:ext uri="{BB962C8B-B14F-4D97-AF65-F5344CB8AC3E}">
        <p14:creationId xmlns:p14="http://schemas.microsoft.com/office/powerpoint/2010/main" val="18386780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68F18A-7468-6F7F-67F1-BEB261704B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B9CAB1E-0455-CB7A-C182-6A4B98B3F7E2}"/>
              </a:ext>
            </a:extLst>
          </p:cNvPr>
          <p:cNvSpPr txBox="1"/>
          <p:nvPr/>
        </p:nvSpPr>
        <p:spPr>
          <a:xfrm>
            <a:off x="266700" y="762000"/>
            <a:ext cx="11847635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cap="small" dirty="0">
                <a:latin typeface="Arial Black" panose="020B0A04020102020204" pitchFamily="34" charset="0"/>
              </a:rPr>
              <a:t>Il est grand le bonheur de donner,</a:t>
            </a:r>
          </a:p>
          <a:p>
            <a:r>
              <a:rPr lang="fr-FR" sz="4000" cap="small" dirty="0">
                <a:latin typeface="Arial Black" panose="020B0A04020102020204" pitchFamily="34" charset="0"/>
              </a:rPr>
              <a:t>Bien plus grand que la joie de recevoir.</a:t>
            </a:r>
          </a:p>
          <a:p>
            <a:r>
              <a:rPr lang="fr-FR" sz="4000" cap="small" dirty="0">
                <a:latin typeface="Arial Black" panose="020B0A04020102020204" pitchFamily="34" charset="0"/>
              </a:rPr>
              <a:t>Le Seigneur s’est lui-même donné,</a:t>
            </a:r>
          </a:p>
          <a:p>
            <a:r>
              <a:rPr lang="fr-FR" sz="4000" cap="small" dirty="0">
                <a:latin typeface="Arial Black" panose="020B0A04020102020204" pitchFamily="34" charset="0"/>
              </a:rPr>
              <a:t>Bienheureux qui le suivra ! </a:t>
            </a:r>
            <a:r>
              <a:rPr lang="fr-FR" sz="4000" dirty="0">
                <a:latin typeface="Arial Black" panose="020B0A04020102020204" pitchFamily="34" charset="0"/>
              </a:rPr>
              <a:t>(bis)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5CBEB8F-D22E-B29D-F985-9B0948973031}"/>
              </a:ext>
            </a:extLst>
          </p:cNvPr>
          <p:cNvSpPr txBox="1"/>
          <p:nvPr/>
        </p:nvSpPr>
        <p:spPr>
          <a:xfrm>
            <a:off x="381000" y="4024590"/>
            <a:ext cx="1076764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dirty="0">
                <a:latin typeface="Arial Black" panose="020B0A04020102020204" pitchFamily="34" charset="0"/>
              </a:rPr>
              <a:t>Donner le pain dans un monde affamé,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Donner l’eau vive puisée près de Dieu,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Donner de croire au festin partagé,</a:t>
            </a:r>
          </a:p>
          <a:p>
            <a:r>
              <a:rPr lang="fr-FR" sz="3600" dirty="0">
                <a:latin typeface="Arial Black" panose="020B0A04020102020204" pitchFamily="34" charset="0"/>
              </a:rPr>
              <a:t>Donner le sel et le vin généreux.</a:t>
            </a:r>
          </a:p>
        </p:txBody>
      </p:sp>
    </p:spTree>
    <p:extLst>
      <p:ext uri="{BB962C8B-B14F-4D97-AF65-F5344CB8AC3E}">
        <p14:creationId xmlns:p14="http://schemas.microsoft.com/office/powerpoint/2010/main" val="38764433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B8FE9A-088B-66B5-1D79-53EC90A06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1B21FB7-9178-4ADD-687B-D402497FD33F}"/>
              </a:ext>
            </a:extLst>
          </p:cNvPr>
          <p:cNvSpPr txBox="1"/>
          <p:nvPr/>
        </p:nvSpPr>
        <p:spPr>
          <a:xfrm>
            <a:off x="381000" y="1975339"/>
            <a:ext cx="11847635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cap="small" dirty="0">
                <a:latin typeface="Arial Black" panose="020B0A04020102020204" pitchFamily="34" charset="0"/>
              </a:rPr>
              <a:t>Il est grand le bonheur de donner,</a:t>
            </a:r>
          </a:p>
          <a:p>
            <a:r>
              <a:rPr lang="fr-FR" sz="4000" cap="small" dirty="0">
                <a:latin typeface="Arial Black" panose="020B0A04020102020204" pitchFamily="34" charset="0"/>
              </a:rPr>
              <a:t>Bien plus grand que la joie de recevoir.</a:t>
            </a:r>
          </a:p>
          <a:p>
            <a:r>
              <a:rPr lang="fr-FR" sz="4000" cap="small" dirty="0">
                <a:latin typeface="Arial Black" panose="020B0A04020102020204" pitchFamily="34" charset="0"/>
              </a:rPr>
              <a:t>Le Seigneur s’est lui-même donné,</a:t>
            </a:r>
          </a:p>
          <a:p>
            <a:r>
              <a:rPr lang="fr-FR" sz="4000" cap="small" dirty="0">
                <a:latin typeface="Arial Black" panose="020B0A04020102020204" pitchFamily="34" charset="0"/>
              </a:rPr>
              <a:t>Bienheureux qui le suivra ! </a:t>
            </a:r>
            <a:r>
              <a:rPr lang="fr-FR" sz="4000" dirty="0">
                <a:latin typeface="Arial Black" panose="020B0A04020102020204" pitchFamily="34" charset="0"/>
              </a:rPr>
              <a:t>(bis)</a:t>
            </a:r>
          </a:p>
        </p:txBody>
      </p:sp>
    </p:spTree>
    <p:extLst>
      <p:ext uri="{BB962C8B-B14F-4D97-AF65-F5344CB8AC3E}">
        <p14:creationId xmlns:p14="http://schemas.microsoft.com/office/powerpoint/2010/main" val="382465301"/>
      </p:ext>
    </p:extLst>
  </p:cSld>
  <p:clrMapOvr>
    <a:masterClrMapping/>
  </p:clrMapOvr>
</p:sld>
</file>

<file path=ppt/theme/theme1.xml><?xml version="1.0" encoding="utf-8"?>
<a:theme xmlns:a="http://schemas.openxmlformats.org/drawingml/2006/main" name="Dégradé sombre">
  <a:themeElements>
    <a:clrScheme name="Dégradé sombre">
      <a:dk1>
        <a:sysClr val="windowText" lastClr="000000"/>
      </a:dk1>
      <a:lt1>
        <a:sysClr val="window" lastClr="FFFFFF"/>
      </a:lt1>
      <a:dk2>
        <a:srgbClr val="0B0C12"/>
      </a:dk2>
      <a:lt2>
        <a:srgbClr val="ECF0FB"/>
      </a:lt2>
      <a:accent1>
        <a:srgbClr val="4970FF"/>
      </a:accent1>
      <a:accent2>
        <a:srgbClr val="712ED5"/>
      </a:accent2>
      <a:accent3>
        <a:srgbClr val="00C4B6"/>
      </a:accent3>
      <a:accent4>
        <a:srgbClr val="3633D1"/>
      </a:accent4>
      <a:accent5>
        <a:srgbClr val="4AB1FE"/>
      </a:accent5>
      <a:accent6>
        <a:srgbClr val="9E2FD5"/>
      </a:accent6>
      <a:hlink>
        <a:srgbClr val="4970FF"/>
      </a:hlink>
      <a:folHlink>
        <a:srgbClr val="8E24FF"/>
      </a:folHlink>
    </a:clrScheme>
    <a:fontScheme name="Custom 53">
      <a:majorFont>
        <a:latin typeface="Arial Nova Light"/>
        <a:ea typeface=""/>
        <a:cs typeface=""/>
      </a:majorFont>
      <a:minorFont>
        <a:latin typeface="Arial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rk gradient" id="{E11C298A-C952-4C7C-AD82-FDE632A020A2}" vid="{C429265E-EED5-40F2-8F51-E02F8E47A73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Dark Gradient</Template>
  <TotalTime>72</TotalTime>
  <Words>1162</Words>
  <Application>Microsoft Office PowerPoint</Application>
  <PresentationFormat>Grand écran</PresentationFormat>
  <Paragraphs>171</Paragraphs>
  <Slides>34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34</vt:i4>
      </vt:variant>
    </vt:vector>
  </HeadingPairs>
  <TitlesOfParts>
    <vt:vector size="40" baseType="lpstr">
      <vt:lpstr>Aptos</vt:lpstr>
      <vt:lpstr>Arial</vt:lpstr>
      <vt:lpstr>Arial Black</vt:lpstr>
      <vt:lpstr>Arial Narrow</vt:lpstr>
      <vt:lpstr>Arial Nova Light</vt:lpstr>
      <vt:lpstr>Dégradé sombre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JOUGLET Myriam</dc:creator>
  <cp:lastModifiedBy>Christine PENIN</cp:lastModifiedBy>
  <cp:revision>2</cp:revision>
  <dcterms:created xsi:type="dcterms:W3CDTF">2026-09-24T14:42:26Z</dcterms:created>
  <dcterms:modified xsi:type="dcterms:W3CDTF">2026-09-27T14:45:35Z</dcterms:modified>
</cp:coreProperties>
</file>