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87" r:id="rId2"/>
    <p:sldId id="257" r:id="rId3"/>
    <p:sldId id="259" r:id="rId4"/>
    <p:sldId id="260" r:id="rId5"/>
    <p:sldId id="258" r:id="rId6"/>
    <p:sldId id="261" r:id="rId7"/>
    <p:sldId id="264" r:id="rId8"/>
    <p:sldId id="262" r:id="rId9"/>
    <p:sldId id="266" r:id="rId10"/>
    <p:sldId id="265" r:id="rId11"/>
    <p:sldId id="263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8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7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3D7BA-347A-4C8B-8534-B40200C078FF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2501D-7283-4C06-A334-248961048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123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501D-7283-4C06-A334-2489610488B6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369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004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0002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975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97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15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870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238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67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966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467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125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054365FD-06EE-49DA-BE35-D2696E526F10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8FE88132-69F6-4756-8474-18105E604C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893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6C48D9-2265-7459-F644-9514017B98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31" r="1" b="1"/>
          <a:stretch>
            <a:fillRect/>
          </a:stretch>
        </p:blipFill>
        <p:spPr>
          <a:xfrm>
            <a:off x="0" y="0"/>
            <a:ext cx="12192000" cy="5987696"/>
          </a:xfrm>
          <a:custGeom>
            <a:avLst/>
            <a:gdLst/>
            <a:ahLst/>
            <a:cxnLst/>
            <a:rect l="l" t="t" r="r" b="b"/>
            <a:pathLst>
              <a:path w="11827082" h="6534092">
                <a:moveTo>
                  <a:pt x="6610089" y="5"/>
                </a:moveTo>
                <a:cubicBezTo>
                  <a:pt x="6763993" y="-277"/>
                  <a:pt x="6862741" y="14300"/>
                  <a:pt x="6956523" y="21390"/>
                </a:cubicBezTo>
                <a:cubicBezTo>
                  <a:pt x="7271939" y="-12207"/>
                  <a:pt x="7581352" y="149"/>
                  <a:pt x="7768349" y="21390"/>
                </a:cubicBezTo>
                <a:lnTo>
                  <a:pt x="7831642" y="23688"/>
                </a:lnTo>
                <a:lnTo>
                  <a:pt x="7886307" y="21390"/>
                </a:lnTo>
                <a:cubicBezTo>
                  <a:pt x="7951978" y="17798"/>
                  <a:pt x="8007622" y="16567"/>
                  <a:pt x="8057445" y="16600"/>
                </a:cubicBezTo>
                <a:lnTo>
                  <a:pt x="8096254" y="17396"/>
                </a:lnTo>
                <a:lnTo>
                  <a:pt x="8199591" y="12947"/>
                </a:lnTo>
                <a:cubicBezTo>
                  <a:pt x="8247971" y="12558"/>
                  <a:pt x="8296272" y="14617"/>
                  <a:pt x="8344260" y="21390"/>
                </a:cubicBezTo>
                <a:lnTo>
                  <a:pt x="8355505" y="22738"/>
                </a:lnTo>
                <a:lnTo>
                  <a:pt x="8462217" y="21390"/>
                </a:lnTo>
                <a:cubicBezTo>
                  <a:pt x="8567700" y="16869"/>
                  <a:pt x="8666620" y="17239"/>
                  <a:pt x="8761697" y="18554"/>
                </a:cubicBezTo>
                <a:lnTo>
                  <a:pt x="8808871" y="19038"/>
                </a:lnTo>
                <a:lnTo>
                  <a:pt x="8941246" y="13930"/>
                </a:lnTo>
                <a:cubicBezTo>
                  <a:pt x="9040199" y="10800"/>
                  <a:pt x="9149474" y="10157"/>
                  <a:pt x="9260166" y="21390"/>
                </a:cubicBezTo>
                <a:lnTo>
                  <a:pt x="9339613" y="26448"/>
                </a:lnTo>
                <a:lnTo>
                  <a:pt x="9432845" y="28493"/>
                </a:lnTo>
                <a:cubicBezTo>
                  <a:pt x="9587011" y="31230"/>
                  <a:pt x="9744909" y="31599"/>
                  <a:pt x="9849954" y="21390"/>
                </a:cubicBezTo>
                <a:cubicBezTo>
                  <a:pt x="10060044" y="972"/>
                  <a:pt x="10204432" y="2657"/>
                  <a:pt x="10425865" y="21390"/>
                </a:cubicBezTo>
                <a:lnTo>
                  <a:pt x="10477895" y="25158"/>
                </a:lnTo>
                <a:lnTo>
                  <a:pt x="10566351" y="27751"/>
                </a:lnTo>
                <a:cubicBezTo>
                  <a:pt x="10727031" y="32755"/>
                  <a:pt x="10877889" y="35639"/>
                  <a:pt x="11001775" y="21390"/>
                </a:cubicBezTo>
                <a:cubicBezTo>
                  <a:pt x="11249546" y="-7108"/>
                  <a:pt x="11434553" y="12510"/>
                  <a:pt x="11813601" y="21390"/>
                </a:cubicBezTo>
                <a:cubicBezTo>
                  <a:pt x="11817928" y="208271"/>
                  <a:pt x="11818867" y="336567"/>
                  <a:pt x="11813601" y="475847"/>
                </a:cubicBezTo>
                <a:cubicBezTo>
                  <a:pt x="11808335" y="615127"/>
                  <a:pt x="11845853" y="1008651"/>
                  <a:pt x="11813601" y="1254916"/>
                </a:cubicBezTo>
                <a:cubicBezTo>
                  <a:pt x="11809570" y="1285699"/>
                  <a:pt x="11806768" y="1314174"/>
                  <a:pt x="11804923" y="1340777"/>
                </a:cubicBezTo>
                <a:lnTo>
                  <a:pt x="11803652" y="1373115"/>
                </a:lnTo>
                <a:lnTo>
                  <a:pt x="11804560" y="1395572"/>
                </a:lnTo>
                <a:cubicBezTo>
                  <a:pt x="11806656" y="1431340"/>
                  <a:pt x="11809600" y="1470662"/>
                  <a:pt x="11813601" y="1514605"/>
                </a:cubicBezTo>
                <a:cubicBezTo>
                  <a:pt x="11829606" y="1690380"/>
                  <a:pt x="11822955" y="1813845"/>
                  <a:pt x="11815628" y="1920902"/>
                </a:cubicBezTo>
                <a:lnTo>
                  <a:pt x="11811346" y="1995660"/>
                </a:lnTo>
                <a:lnTo>
                  <a:pt x="11813868" y="2104640"/>
                </a:lnTo>
                <a:lnTo>
                  <a:pt x="11817197" y="2264365"/>
                </a:lnTo>
                <a:lnTo>
                  <a:pt x="11821465" y="2306631"/>
                </a:lnTo>
                <a:cubicBezTo>
                  <a:pt x="11835170" y="2477814"/>
                  <a:pt x="11818400" y="2578773"/>
                  <a:pt x="11813601" y="2683208"/>
                </a:cubicBezTo>
                <a:cubicBezTo>
                  <a:pt x="11809487" y="2772725"/>
                  <a:pt x="11816027" y="2930030"/>
                  <a:pt x="11816192" y="3070653"/>
                </a:cubicBezTo>
                <a:lnTo>
                  <a:pt x="11813610" y="3202145"/>
                </a:lnTo>
                <a:lnTo>
                  <a:pt x="11813601" y="3267510"/>
                </a:lnTo>
                <a:cubicBezTo>
                  <a:pt x="11811419" y="3587194"/>
                  <a:pt x="11813535" y="3497122"/>
                  <a:pt x="11813601" y="3721967"/>
                </a:cubicBezTo>
                <a:cubicBezTo>
                  <a:pt x="11813617" y="3778178"/>
                  <a:pt x="11814293" y="3835214"/>
                  <a:pt x="11815131" y="3894088"/>
                </a:cubicBezTo>
                <a:lnTo>
                  <a:pt x="11816203" y="3972593"/>
                </a:lnTo>
                <a:lnTo>
                  <a:pt x="11816265" y="3973919"/>
                </a:lnTo>
                <a:cubicBezTo>
                  <a:pt x="11819902" y="4062998"/>
                  <a:pt x="11819694" y="4122248"/>
                  <a:pt x="11818174" y="4171327"/>
                </a:cubicBezTo>
                <a:lnTo>
                  <a:pt x="11817878" y="4178488"/>
                </a:lnTo>
                <a:lnTo>
                  <a:pt x="11818118" y="4277530"/>
                </a:lnTo>
                <a:cubicBezTo>
                  <a:pt x="11817612" y="4347824"/>
                  <a:pt x="11816272" y="4421987"/>
                  <a:pt x="11813601" y="4501036"/>
                </a:cubicBezTo>
                <a:cubicBezTo>
                  <a:pt x="11824398" y="4779554"/>
                  <a:pt x="11834923" y="4895505"/>
                  <a:pt x="11813601" y="5020415"/>
                </a:cubicBezTo>
                <a:cubicBezTo>
                  <a:pt x="11808270" y="5051643"/>
                  <a:pt x="11804885" y="5094410"/>
                  <a:pt x="11802984" y="5145366"/>
                </a:cubicBezTo>
                <a:lnTo>
                  <a:pt x="11802805" y="5153576"/>
                </a:lnTo>
                <a:lnTo>
                  <a:pt x="11813601" y="5280104"/>
                </a:lnTo>
                <a:cubicBezTo>
                  <a:pt x="11848339" y="5545832"/>
                  <a:pt x="11803810" y="5568088"/>
                  <a:pt x="11813601" y="5734561"/>
                </a:cubicBezTo>
                <a:cubicBezTo>
                  <a:pt x="11814825" y="5755370"/>
                  <a:pt x="11815354" y="5777180"/>
                  <a:pt x="11815391" y="5800160"/>
                </a:cubicBezTo>
                <a:lnTo>
                  <a:pt x="11814403" y="5861994"/>
                </a:lnTo>
                <a:lnTo>
                  <a:pt x="11814897" y="5940552"/>
                </a:lnTo>
                <a:cubicBezTo>
                  <a:pt x="11813455" y="6007961"/>
                  <a:pt x="11810716" y="6074118"/>
                  <a:pt x="11808410" y="6139030"/>
                </a:cubicBezTo>
                <a:lnTo>
                  <a:pt x="11805249" y="6294204"/>
                </a:lnTo>
                <a:lnTo>
                  <a:pt x="11806853" y="6377232"/>
                </a:lnTo>
                <a:lnTo>
                  <a:pt x="11813601" y="6513630"/>
                </a:lnTo>
                <a:cubicBezTo>
                  <a:pt x="11755932" y="6520071"/>
                  <a:pt x="11702085" y="6522123"/>
                  <a:pt x="11651008" y="6521869"/>
                </a:cubicBezTo>
                <a:lnTo>
                  <a:pt x="11606878" y="6520178"/>
                </a:lnTo>
                <a:lnTo>
                  <a:pt x="11480359" y="6526470"/>
                </a:lnTo>
                <a:cubicBezTo>
                  <a:pt x="11411497" y="6529079"/>
                  <a:pt x="11340067" y="6529281"/>
                  <a:pt x="11235913" y="6522672"/>
                </a:cubicBezTo>
                <a:lnTo>
                  <a:pt x="11167376" y="6517338"/>
                </a:lnTo>
                <a:lnTo>
                  <a:pt x="11118099" y="6519937"/>
                </a:lnTo>
                <a:cubicBezTo>
                  <a:pt x="11008080" y="6519923"/>
                  <a:pt x="10918905" y="6505169"/>
                  <a:pt x="10779737" y="6513630"/>
                </a:cubicBezTo>
                <a:lnTo>
                  <a:pt x="10756340" y="6513513"/>
                </a:lnTo>
                <a:lnTo>
                  <a:pt x="10748952" y="6514346"/>
                </a:lnTo>
                <a:cubicBezTo>
                  <a:pt x="10725838" y="6516206"/>
                  <a:pt x="10699773" y="6516641"/>
                  <a:pt x="10661780" y="6513630"/>
                </a:cubicBezTo>
                <a:lnTo>
                  <a:pt x="10643067" y="6512943"/>
                </a:lnTo>
                <a:lnTo>
                  <a:pt x="10627638" y="6512866"/>
                </a:lnTo>
                <a:lnTo>
                  <a:pt x="10598539" y="6511309"/>
                </a:lnTo>
                <a:lnTo>
                  <a:pt x="10590670" y="6511020"/>
                </a:lnTo>
                <a:cubicBezTo>
                  <a:pt x="10422654" y="6509230"/>
                  <a:pt x="10114537" y="6525711"/>
                  <a:pt x="9930443" y="6519069"/>
                </a:cubicBezTo>
                <a:lnTo>
                  <a:pt x="9908887" y="6517613"/>
                </a:lnTo>
                <a:lnTo>
                  <a:pt x="9697150" y="6531900"/>
                </a:lnTo>
                <a:cubicBezTo>
                  <a:pt x="9438634" y="6540253"/>
                  <a:pt x="9217380" y="6522684"/>
                  <a:pt x="9038128" y="6513630"/>
                </a:cubicBezTo>
                <a:lnTo>
                  <a:pt x="8901719" y="6509665"/>
                </a:lnTo>
                <a:lnTo>
                  <a:pt x="8766922" y="6512046"/>
                </a:lnTo>
                <a:cubicBezTo>
                  <a:pt x="8694433" y="6513288"/>
                  <a:pt x="8629372" y="6514112"/>
                  <a:pt x="8580175" y="6513630"/>
                </a:cubicBezTo>
                <a:lnTo>
                  <a:pt x="8571277" y="6513524"/>
                </a:lnTo>
                <a:lnTo>
                  <a:pt x="8462217" y="6513630"/>
                </a:lnTo>
                <a:cubicBezTo>
                  <a:pt x="8225188" y="6509968"/>
                  <a:pt x="7780127" y="6525503"/>
                  <a:pt x="7532434" y="6513630"/>
                </a:cubicBezTo>
                <a:lnTo>
                  <a:pt x="7448622" y="6511320"/>
                </a:lnTo>
                <a:lnTo>
                  <a:pt x="7428354" y="6513630"/>
                </a:lnTo>
                <a:cubicBezTo>
                  <a:pt x="7293248" y="6538560"/>
                  <a:pt x="7186080" y="6533261"/>
                  <a:pt x="7078782" y="6523679"/>
                </a:cubicBezTo>
                <a:lnTo>
                  <a:pt x="6973169" y="6513887"/>
                </a:lnTo>
                <a:lnTo>
                  <a:pt x="6954249" y="6514033"/>
                </a:lnTo>
                <a:cubicBezTo>
                  <a:pt x="6918701" y="6514123"/>
                  <a:pt x="6880374" y="6514018"/>
                  <a:pt x="6838566" y="6513630"/>
                </a:cubicBezTo>
                <a:lnTo>
                  <a:pt x="6790865" y="6514652"/>
                </a:lnTo>
                <a:lnTo>
                  <a:pt x="6717520" y="6518204"/>
                </a:lnTo>
                <a:lnTo>
                  <a:pt x="6690736" y="6516798"/>
                </a:lnTo>
                <a:lnTo>
                  <a:pt x="6604647" y="6518643"/>
                </a:lnTo>
                <a:cubicBezTo>
                  <a:pt x="6383546" y="6528740"/>
                  <a:pt x="6188571" y="6547337"/>
                  <a:pt x="5908782" y="6513630"/>
                </a:cubicBezTo>
                <a:lnTo>
                  <a:pt x="5827432" y="6506155"/>
                </a:lnTo>
                <a:lnTo>
                  <a:pt x="5818169" y="6505897"/>
                </a:lnTo>
                <a:cubicBezTo>
                  <a:pt x="5656134" y="6501940"/>
                  <a:pt x="5476891" y="6500561"/>
                  <a:pt x="5360626" y="6513630"/>
                </a:cubicBezTo>
                <a:cubicBezTo>
                  <a:pt x="5244362" y="6526700"/>
                  <a:pt x="5155294" y="6523407"/>
                  <a:pt x="5082581" y="6518492"/>
                </a:cubicBezTo>
                <a:lnTo>
                  <a:pt x="5011539" y="6513612"/>
                </a:lnTo>
                <a:lnTo>
                  <a:pt x="4978999" y="6513630"/>
                </a:lnTo>
                <a:lnTo>
                  <a:pt x="4947560" y="6512597"/>
                </a:lnTo>
                <a:lnTo>
                  <a:pt x="4902673" y="6513630"/>
                </a:lnTo>
                <a:cubicBezTo>
                  <a:pt x="4851834" y="6520217"/>
                  <a:pt x="4795188" y="6523001"/>
                  <a:pt x="4737076" y="6522747"/>
                </a:cubicBezTo>
                <a:lnTo>
                  <a:pt x="4649328" y="6518160"/>
                </a:lnTo>
                <a:lnTo>
                  <a:pt x="4624935" y="6519597"/>
                </a:lnTo>
                <a:cubicBezTo>
                  <a:pt x="4598495" y="6519851"/>
                  <a:pt x="4566987" y="6518389"/>
                  <a:pt x="4521046" y="6513630"/>
                </a:cubicBezTo>
                <a:lnTo>
                  <a:pt x="4456833" y="6510131"/>
                </a:lnTo>
                <a:lnTo>
                  <a:pt x="4343538" y="6512337"/>
                </a:lnTo>
                <a:cubicBezTo>
                  <a:pt x="4260681" y="6514690"/>
                  <a:pt x="4174545" y="6517475"/>
                  <a:pt x="4104725" y="6513630"/>
                </a:cubicBezTo>
                <a:cubicBezTo>
                  <a:pt x="3965085" y="6505941"/>
                  <a:pt x="3802107" y="6535988"/>
                  <a:pt x="3528815" y="6513630"/>
                </a:cubicBezTo>
                <a:lnTo>
                  <a:pt x="3407613" y="6504978"/>
                </a:lnTo>
                <a:lnTo>
                  <a:pt x="3251268" y="6513630"/>
                </a:lnTo>
                <a:cubicBezTo>
                  <a:pt x="3103602" y="6529652"/>
                  <a:pt x="3004932" y="6519904"/>
                  <a:pt x="2867035" y="6513929"/>
                </a:cubicBezTo>
                <a:lnTo>
                  <a:pt x="2840124" y="6513045"/>
                </a:lnTo>
                <a:lnTo>
                  <a:pt x="2834946" y="6513630"/>
                </a:lnTo>
                <a:cubicBezTo>
                  <a:pt x="2691933" y="6538293"/>
                  <a:pt x="2614008" y="6529004"/>
                  <a:pt x="2502859" y="6520536"/>
                </a:cubicBezTo>
                <a:lnTo>
                  <a:pt x="2442001" y="6517197"/>
                </a:lnTo>
                <a:lnTo>
                  <a:pt x="2438245" y="6517313"/>
                </a:lnTo>
                <a:cubicBezTo>
                  <a:pt x="2401807" y="6517985"/>
                  <a:pt x="2368299" y="6518156"/>
                  <a:pt x="2336678" y="6517988"/>
                </a:cubicBezTo>
                <a:lnTo>
                  <a:pt x="2185932" y="6514754"/>
                </a:lnTo>
                <a:lnTo>
                  <a:pt x="1960620" y="6520062"/>
                </a:lnTo>
                <a:cubicBezTo>
                  <a:pt x="1876521" y="6521810"/>
                  <a:pt x="1788378" y="6523022"/>
                  <a:pt x="1701155" y="6522387"/>
                </a:cubicBezTo>
                <a:lnTo>
                  <a:pt x="1589271" y="6518529"/>
                </a:lnTo>
                <a:lnTo>
                  <a:pt x="1539168" y="6519829"/>
                </a:lnTo>
                <a:cubicBezTo>
                  <a:pt x="1395291" y="6522782"/>
                  <a:pt x="1407110" y="6517174"/>
                  <a:pt x="1287620" y="6513630"/>
                </a:cubicBezTo>
                <a:cubicBezTo>
                  <a:pt x="1168131" y="6510087"/>
                  <a:pt x="1041230" y="6513238"/>
                  <a:pt x="932033" y="6514000"/>
                </a:cubicBezTo>
                <a:lnTo>
                  <a:pt x="918750" y="6513952"/>
                </a:lnTo>
                <a:lnTo>
                  <a:pt x="858917" y="6514806"/>
                </a:lnTo>
                <a:cubicBezTo>
                  <a:pt x="826932" y="6514879"/>
                  <a:pt x="792070" y="6514545"/>
                  <a:pt x="753341" y="6513630"/>
                </a:cubicBezTo>
                <a:cubicBezTo>
                  <a:pt x="443511" y="6506311"/>
                  <a:pt x="354936" y="6524642"/>
                  <a:pt x="17841" y="6513630"/>
                </a:cubicBezTo>
                <a:cubicBezTo>
                  <a:pt x="-956" y="6342673"/>
                  <a:pt x="-10467" y="6012653"/>
                  <a:pt x="17841" y="5799484"/>
                </a:cubicBezTo>
                <a:lnTo>
                  <a:pt x="19845" y="5756408"/>
                </a:lnTo>
                <a:lnTo>
                  <a:pt x="17841" y="5734561"/>
                </a:lnTo>
                <a:cubicBezTo>
                  <a:pt x="13149" y="5695472"/>
                  <a:pt x="12578" y="5648752"/>
                  <a:pt x="13918" y="5598323"/>
                </a:cubicBezTo>
                <a:lnTo>
                  <a:pt x="18180" y="5508699"/>
                </a:lnTo>
                <a:lnTo>
                  <a:pt x="16493" y="5477760"/>
                </a:lnTo>
                <a:cubicBezTo>
                  <a:pt x="8966" y="5369709"/>
                  <a:pt x="1889" y="5260695"/>
                  <a:pt x="17841" y="5150260"/>
                </a:cubicBezTo>
                <a:cubicBezTo>
                  <a:pt x="-3463" y="5038150"/>
                  <a:pt x="-2139" y="4857473"/>
                  <a:pt x="6850" y="4650409"/>
                </a:cubicBezTo>
                <a:lnTo>
                  <a:pt x="14633" y="4498670"/>
                </a:lnTo>
                <a:lnTo>
                  <a:pt x="14494" y="4495758"/>
                </a:lnTo>
                <a:cubicBezTo>
                  <a:pt x="12245" y="4421472"/>
                  <a:pt x="13025" y="4335511"/>
                  <a:pt x="14442" y="4243130"/>
                </a:cubicBezTo>
                <a:lnTo>
                  <a:pt x="16801" y="4091152"/>
                </a:lnTo>
                <a:lnTo>
                  <a:pt x="13537" y="4018512"/>
                </a:lnTo>
                <a:lnTo>
                  <a:pt x="17696" y="3920163"/>
                </a:lnTo>
                <a:lnTo>
                  <a:pt x="17841" y="3851812"/>
                </a:lnTo>
                <a:cubicBezTo>
                  <a:pt x="15571" y="3651484"/>
                  <a:pt x="26219" y="3546077"/>
                  <a:pt x="24551" y="3386181"/>
                </a:cubicBezTo>
                <a:lnTo>
                  <a:pt x="24397" y="3379573"/>
                </a:lnTo>
                <a:lnTo>
                  <a:pt x="22173" y="3327681"/>
                </a:lnTo>
                <a:cubicBezTo>
                  <a:pt x="20895" y="3304536"/>
                  <a:pt x="19446" y="3284181"/>
                  <a:pt x="17841" y="3267510"/>
                </a:cubicBezTo>
                <a:cubicBezTo>
                  <a:pt x="8213" y="3167488"/>
                  <a:pt x="-3113" y="2984082"/>
                  <a:pt x="3931" y="2799801"/>
                </a:cubicBezTo>
                <a:lnTo>
                  <a:pt x="4125" y="2797274"/>
                </a:lnTo>
                <a:lnTo>
                  <a:pt x="3717" y="2776150"/>
                </a:lnTo>
                <a:cubicBezTo>
                  <a:pt x="3237" y="2640023"/>
                  <a:pt x="7465" y="2516197"/>
                  <a:pt x="17841" y="2423520"/>
                </a:cubicBezTo>
                <a:cubicBezTo>
                  <a:pt x="20435" y="2400350"/>
                  <a:pt x="22069" y="2375698"/>
                  <a:pt x="22982" y="2349684"/>
                </a:cubicBezTo>
                <a:lnTo>
                  <a:pt x="23157" y="2331991"/>
                </a:lnTo>
                <a:lnTo>
                  <a:pt x="21648" y="2290240"/>
                </a:lnTo>
                <a:cubicBezTo>
                  <a:pt x="18695" y="2240502"/>
                  <a:pt x="15426" y="2193755"/>
                  <a:pt x="14054" y="2150784"/>
                </a:cubicBezTo>
                <a:lnTo>
                  <a:pt x="17291" y="2050968"/>
                </a:lnTo>
                <a:lnTo>
                  <a:pt x="12351" y="1872365"/>
                </a:lnTo>
                <a:cubicBezTo>
                  <a:pt x="11665" y="1799113"/>
                  <a:pt x="12859" y="1722821"/>
                  <a:pt x="17841" y="1644450"/>
                </a:cubicBezTo>
                <a:lnTo>
                  <a:pt x="21169" y="1569934"/>
                </a:lnTo>
                <a:lnTo>
                  <a:pt x="20488" y="1547698"/>
                </a:lnTo>
                <a:cubicBezTo>
                  <a:pt x="19568" y="1516527"/>
                  <a:pt x="18663" y="1483900"/>
                  <a:pt x="17841" y="1449683"/>
                </a:cubicBezTo>
                <a:cubicBezTo>
                  <a:pt x="11271" y="1175953"/>
                  <a:pt x="1415" y="1152151"/>
                  <a:pt x="17841" y="995226"/>
                </a:cubicBezTo>
                <a:lnTo>
                  <a:pt x="19885" y="968921"/>
                </a:lnTo>
                <a:lnTo>
                  <a:pt x="17841" y="930304"/>
                </a:lnTo>
                <a:cubicBezTo>
                  <a:pt x="7442" y="768208"/>
                  <a:pt x="7865" y="285783"/>
                  <a:pt x="17841" y="21390"/>
                </a:cubicBezTo>
                <a:cubicBezTo>
                  <a:pt x="147136" y="10433"/>
                  <a:pt x="296588" y="9602"/>
                  <a:pt x="440468" y="11925"/>
                </a:cubicBezTo>
                <a:lnTo>
                  <a:pt x="473966" y="12726"/>
                </a:lnTo>
                <a:lnTo>
                  <a:pt x="478805" y="12539"/>
                </a:lnTo>
                <a:lnTo>
                  <a:pt x="484496" y="12977"/>
                </a:lnTo>
                <a:lnTo>
                  <a:pt x="648894" y="16905"/>
                </a:lnTo>
                <a:cubicBezTo>
                  <a:pt x="714833" y="18773"/>
                  <a:pt x="776163" y="20559"/>
                  <a:pt x="829667" y="21390"/>
                </a:cubicBezTo>
                <a:lnTo>
                  <a:pt x="916694" y="22693"/>
                </a:lnTo>
                <a:lnTo>
                  <a:pt x="933747" y="21390"/>
                </a:lnTo>
                <a:cubicBezTo>
                  <a:pt x="1086511" y="12604"/>
                  <a:pt x="1591110" y="15003"/>
                  <a:pt x="1863531" y="21390"/>
                </a:cubicBezTo>
                <a:lnTo>
                  <a:pt x="1920387" y="22646"/>
                </a:lnTo>
                <a:lnTo>
                  <a:pt x="2054705" y="24358"/>
                </a:lnTo>
                <a:cubicBezTo>
                  <a:pt x="2107717" y="24456"/>
                  <a:pt x="2161143" y="23719"/>
                  <a:pt x="2217404" y="21390"/>
                </a:cubicBezTo>
                <a:cubicBezTo>
                  <a:pt x="2442445" y="12073"/>
                  <a:pt x="2732199" y="18194"/>
                  <a:pt x="2911273" y="21390"/>
                </a:cubicBezTo>
                <a:lnTo>
                  <a:pt x="3023675" y="20799"/>
                </a:lnTo>
                <a:lnTo>
                  <a:pt x="3093869" y="15816"/>
                </a:lnTo>
                <a:cubicBezTo>
                  <a:pt x="3182922" y="11551"/>
                  <a:pt x="3301373" y="10993"/>
                  <a:pt x="3429365" y="12165"/>
                </a:cubicBezTo>
                <a:lnTo>
                  <a:pt x="3575555" y="14425"/>
                </a:lnTo>
                <a:lnTo>
                  <a:pt x="3605772" y="13210"/>
                </a:lnTo>
                <a:cubicBezTo>
                  <a:pt x="3774503" y="6974"/>
                  <a:pt x="3960371" y="3465"/>
                  <a:pt x="4063093" y="21390"/>
                </a:cubicBezTo>
                <a:lnTo>
                  <a:pt x="4088792" y="24677"/>
                </a:lnTo>
                <a:lnTo>
                  <a:pt x="4129769" y="25744"/>
                </a:lnTo>
                <a:cubicBezTo>
                  <a:pt x="4269845" y="29597"/>
                  <a:pt x="4297423" y="30995"/>
                  <a:pt x="4403088" y="21390"/>
                </a:cubicBezTo>
                <a:cubicBezTo>
                  <a:pt x="4473592" y="10814"/>
                  <a:pt x="4858406" y="-6032"/>
                  <a:pt x="5096956" y="21390"/>
                </a:cubicBezTo>
                <a:lnTo>
                  <a:pt x="5251798" y="27914"/>
                </a:lnTo>
                <a:lnTo>
                  <a:pt x="5332872" y="21390"/>
                </a:lnTo>
                <a:cubicBezTo>
                  <a:pt x="5422885" y="11295"/>
                  <a:pt x="5502187" y="8863"/>
                  <a:pt x="5576462" y="10240"/>
                </a:cubicBezTo>
                <a:lnTo>
                  <a:pt x="5700011" y="17015"/>
                </a:lnTo>
                <a:lnTo>
                  <a:pt x="5761151" y="15143"/>
                </a:lnTo>
                <a:cubicBezTo>
                  <a:pt x="5846776" y="14123"/>
                  <a:pt x="5935566" y="15403"/>
                  <a:pt x="6026740" y="21390"/>
                </a:cubicBezTo>
                <a:lnTo>
                  <a:pt x="6161088" y="29209"/>
                </a:lnTo>
                <a:lnTo>
                  <a:pt x="6262655" y="21390"/>
                </a:lnTo>
                <a:cubicBezTo>
                  <a:pt x="6405549" y="5694"/>
                  <a:pt x="6517747" y="175"/>
                  <a:pt x="6610089" y="5"/>
                </a:cubicBez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9CDD69-E8F3-72AF-7DED-F01B24ED5C0D}"/>
              </a:ext>
            </a:extLst>
          </p:cNvPr>
          <p:cNvSpPr/>
          <p:nvPr/>
        </p:nvSpPr>
        <p:spPr>
          <a:xfrm>
            <a:off x="998001" y="0"/>
            <a:ext cx="1019163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32</a:t>
            </a:r>
            <a:r>
              <a:rPr lang="fr-FR" sz="4000" b="1" cap="none" spc="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ème</a:t>
            </a:r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dimanche du temps ordinaire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12AB6C-07A6-1A46-724D-F7937BB8E429}"/>
              </a:ext>
            </a:extLst>
          </p:cNvPr>
          <p:cNvSpPr/>
          <p:nvPr/>
        </p:nvSpPr>
        <p:spPr>
          <a:xfrm>
            <a:off x="1816268" y="5961183"/>
            <a:ext cx="912217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800" dirty="0">
                <a:latin typeface="Arial Black" panose="020B0A04020102020204" pitchFamily="34" charset="0"/>
              </a:rPr>
              <a:t>«Veillez donc… »</a:t>
            </a:r>
            <a:r>
              <a:rPr lang="fr-FR" sz="4000" dirty="0">
                <a:latin typeface="Arial Black" panose="020B0A04020102020204" pitchFamily="34" charset="0"/>
              </a:rPr>
              <a:t>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Matthieu 25, 13  </a:t>
            </a:r>
            <a:endParaRPr lang="fr-FR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9F6BB3-0D11-F15E-ACAD-3AA25A9EEBEF}"/>
              </a:ext>
            </a:extLst>
          </p:cNvPr>
          <p:cNvSpPr/>
          <p:nvPr/>
        </p:nvSpPr>
        <p:spPr>
          <a:xfrm>
            <a:off x="8070730" y="729972"/>
            <a:ext cx="384887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 8 novembre 2026</a:t>
            </a:r>
          </a:p>
        </p:txBody>
      </p:sp>
    </p:spTree>
    <p:extLst>
      <p:ext uri="{BB962C8B-B14F-4D97-AF65-F5344CB8AC3E}">
        <p14:creationId xmlns:p14="http://schemas.microsoft.com/office/powerpoint/2010/main" val="406020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857F469-2118-00A9-2F16-F2A4C44CB326}"/>
              </a:ext>
            </a:extLst>
          </p:cNvPr>
          <p:cNvSpPr txBox="1"/>
          <p:nvPr/>
        </p:nvSpPr>
        <p:spPr>
          <a:xfrm>
            <a:off x="489438" y="248380"/>
            <a:ext cx="112131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Habiter le seuil de ta </a:t>
            </a:r>
            <a:r>
              <a:rPr lang="fr-FR" sz="3600" cap="small" dirty="0" err="1">
                <a:latin typeface="Arial Black" panose="020B0A04020102020204" pitchFamily="34" charset="0"/>
              </a:rPr>
              <a:t>maison,Seigneur</a:t>
            </a:r>
            <a:r>
              <a:rPr lang="fr-FR" sz="3600" cap="small" dirty="0">
                <a:latin typeface="Arial Black" panose="020B0A04020102020204" pitchFamily="34" charset="0"/>
              </a:rPr>
              <a:t>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guetter le temps de ton retour,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comme un veilleur guette le jour,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rester dans l'amour de ton nom.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888ED3-5FE1-87B2-5037-B5A43ED1D65A}"/>
              </a:ext>
            </a:extLst>
          </p:cNvPr>
          <p:cNvSpPr txBox="1"/>
          <p:nvPr/>
        </p:nvSpPr>
        <p:spPr>
          <a:xfrm>
            <a:off x="489438" y="3286036"/>
            <a:ext cx="117025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3600" dirty="0">
                <a:latin typeface="Arial Black" panose="020B0A04020102020204" pitchFamily="34" charset="0"/>
              </a:rPr>
              <a:t>Veiller pour être prêt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le jour ou tu viendras,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préparer ton retour.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Viens, Seigneur,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le monde a tant besoin de toi.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2C78BC-0266-005D-9CA3-DE4215EA6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954" y="3286036"/>
            <a:ext cx="4396808" cy="230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4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9BC-C541-9637-CB2C-3DA3FBF68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F6CBE72-E95F-AD6A-FDB6-8B800AF405FD}"/>
              </a:ext>
            </a:extLst>
          </p:cNvPr>
          <p:cNvSpPr txBox="1"/>
          <p:nvPr/>
        </p:nvSpPr>
        <p:spPr>
          <a:xfrm>
            <a:off x="489438" y="248380"/>
            <a:ext cx="112131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Habiter le seuil de ta </a:t>
            </a:r>
            <a:r>
              <a:rPr lang="fr-FR" sz="3600" cap="small" dirty="0" err="1">
                <a:latin typeface="Arial Black" panose="020B0A04020102020204" pitchFamily="34" charset="0"/>
              </a:rPr>
              <a:t>maison,Seigneur</a:t>
            </a:r>
            <a:r>
              <a:rPr lang="fr-FR" sz="3600" cap="small" dirty="0">
                <a:latin typeface="Arial Black" panose="020B0A04020102020204" pitchFamily="34" charset="0"/>
              </a:rPr>
              <a:t>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guetter le temps de ton retour,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comme un veilleur guette le jour,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rester dans l'amour de ton nom.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4084EF3-769B-C280-3D4A-277CBD7EE03B}"/>
              </a:ext>
            </a:extLst>
          </p:cNvPr>
          <p:cNvSpPr txBox="1"/>
          <p:nvPr/>
        </p:nvSpPr>
        <p:spPr>
          <a:xfrm>
            <a:off x="489438" y="3429000"/>
            <a:ext cx="120308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Veiller pour accomplir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les </a:t>
            </a:r>
            <a:r>
              <a:rPr lang="fr-FR" sz="3600" dirty="0" err="1">
                <a:latin typeface="Arial Black" panose="020B0A04020102020204" pitchFamily="34" charset="0"/>
              </a:rPr>
              <a:t>oeuvres</a:t>
            </a:r>
            <a:r>
              <a:rPr lang="fr-FR" sz="3600" dirty="0">
                <a:latin typeface="Arial Black" panose="020B0A04020102020204" pitchFamily="34" charset="0"/>
              </a:rPr>
              <a:t> de l'amour.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connaître ton retour.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Viens. Seigneur.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le monde a tant besoin de toi.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F3FB04F-E1E9-C4B9-7CBC-D1B0B39BD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686" y="3727939"/>
            <a:ext cx="3672876" cy="2009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3292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C9E92-A2AA-6632-61D5-998487743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C113271-750B-C525-EE92-195214F66BA1}"/>
              </a:ext>
            </a:extLst>
          </p:cNvPr>
          <p:cNvSpPr txBox="1"/>
          <p:nvPr/>
        </p:nvSpPr>
        <p:spPr>
          <a:xfrm>
            <a:off x="753207" y="1916250"/>
            <a:ext cx="112131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Habiter le seuil de ta </a:t>
            </a:r>
            <a:r>
              <a:rPr lang="fr-FR" sz="3600" cap="small" dirty="0" err="1">
                <a:latin typeface="Arial Black" panose="020B0A04020102020204" pitchFamily="34" charset="0"/>
              </a:rPr>
              <a:t>maison,Seigneur</a:t>
            </a:r>
            <a:r>
              <a:rPr lang="fr-FR" sz="3600" cap="small" dirty="0">
                <a:latin typeface="Arial Black" panose="020B0A04020102020204" pitchFamily="34" charset="0"/>
              </a:rPr>
              <a:t>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guetter le temps de ton retour,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comme un veilleur guette le jour,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rester dans l'amour de ton nom.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A9A5CE-A70E-11E0-E3E8-F14640243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942729" y="4708668"/>
            <a:ext cx="4249271" cy="198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75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0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EED5F-EA1C-739D-4AFE-D457580DA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E977A26-9416-C3A7-F94B-D007BCBD3AE1}"/>
              </a:ext>
            </a:extLst>
          </p:cNvPr>
          <p:cNvSpPr txBox="1"/>
          <p:nvPr/>
        </p:nvSpPr>
        <p:spPr>
          <a:xfrm>
            <a:off x="149290" y="138372"/>
            <a:ext cx="1219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 et paix sur la terre aux hommes qu’il aime.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Dieu, gloire à Dieu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44D6B4-ABE2-63B6-DC26-C861BA85EEDF}"/>
              </a:ext>
            </a:extLst>
          </p:cNvPr>
          <p:cNvSpPr txBox="1"/>
          <p:nvPr/>
        </p:nvSpPr>
        <p:spPr>
          <a:xfrm>
            <a:off x="279919" y="2810866"/>
            <a:ext cx="12889523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Nous te louons, nous te bénissons,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nous t’adorons, nous te glorifions, 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nous te rendons grâce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pour ton immense gloire.</a:t>
            </a:r>
          </a:p>
          <a:p>
            <a:endParaRPr lang="fr-FR" sz="8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Seigneur Dieu, Roi du ciel, Dieu,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le Père tout-puissant.</a:t>
            </a:r>
          </a:p>
        </p:txBody>
      </p:sp>
    </p:spTree>
    <p:extLst>
      <p:ext uri="{BB962C8B-B14F-4D97-AF65-F5344CB8AC3E}">
        <p14:creationId xmlns:p14="http://schemas.microsoft.com/office/powerpoint/2010/main" val="1465904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87A3512-E792-F290-26D2-EFCA1A9672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4" b="4285"/>
          <a:stretch>
            <a:fillRect/>
          </a:stretch>
        </p:blipFill>
        <p:spPr>
          <a:xfrm>
            <a:off x="0" y="3147397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2FC399D-7466-CECD-B4C7-9A321E9E3553}"/>
              </a:ext>
            </a:extLst>
          </p:cNvPr>
          <p:cNvSpPr txBox="1"/>
          <p:nvPr/>
        </p:nvSpPr>
        <p:spPr>
          <a:xfrm>
            <a:off x="130649" y="0"/>
            <a:ext cx="11146951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cap="small" dirty="0">
                <a:latin typeface="Arial Black" panose="020B0A04020102020204" pitchFamily="34" charset="0"/>
              </a:rPr>
              <a:t>Gloire à Dieu au plus haut des </a:t>
            </a:r>
            <a:r>
              <a:rPr lang="en-US" sz="3600" cap="small" dirty="0" err="1">
                <a:latin typeface="Arial Black" panose="020B0A04020102020204" pitchFamily="34" charset="0"/>
              </a:rPr>
              <a:t>cieux</a:t>
            </a:r>
            <a:endParaRPr lang="en-US" sz="3600" cap="small" dirty="0">
              <a:latin typeface="Arial Black" panose="020B0A04020102020204" pitchFamily="34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cap="small" dirty="0">
                <a:latin typeface="Arial Black" panose="020B0A04020102020204" pitchFamily="34" charset="0"/>
              </a:rPr>
              <a:t>et </a:t>
            </a:r>
            <a:r>
              <a:rPr lang="en-US" sz="3600" cap="small" dirty="0" err="1">
                <a:latin typeface="Arial Black" panose="020B0A04020102020204" pitchFamily="34" charset="0"/>
              </a:rPr>
              <a:t>paix</a:t>
            </a:r>
            <a:r>
              <a:rPr lang="en-US" sz="3600" cap="small" dirty="0">
                <a:latin typeface="Arial Black" panose="020B0A04020102020204" pitchFamily="34" charset="0"/>
              </a:rPr>
              <a:t> sur la terre aux hommes </a:t>
            </a:r>
            <a:r>
              <a:rPr lang="en-US" sz="3600" cap="small" dirty="0" err="1">
                <a:latin typeface="Arial Black" panose="020B0A04020102020204" pitchFamily="34" charset="0"/>
              </a:rPr>
              <a:t>qu’il</a:t>
            </a:r>
            <a:r>
              <a:rPr lang="en-US" sz="3600" cap="small" dirty="0">
                <a:latin typeface="Arial Black" panose="020B0A04020102020204" pitchFamily="34" charset="0"/>
              </a:rPr>
              <a:t> </a:t>
            </a:r>
            <a:r>
              <a:rPr lang="en-US" sz="3600" cap="small" dirty="0" err="1">
                <a:latin typeface="Arial Black" panose="020B0A04020102020204" pitchFamily="34" charset="0"/>
              </a:rPr>
              <a:t>aime</a:t>
            </a:r>
            <a:r>
              <a:rPr lang="en-US" sz="3600" cap="small" dirty="0">
                <a:latin typeface="Arial Black" panose="020B0A04020102020204" pitchFamily="34" charset="0"/>
              </a:rPr>
              <a:t>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cap="small" dirty="0">
                <a:latin typeface="Arial Black" panose="020B0A04020102020204" pitchFamily="34" charset="0"/>
              </a:rPr>
              <a:t>Gloire à Dieu au plus haut des </a:t>
            </a:r>
            <a:r>
              <a:rPr lang="en-US" sz="3600" cap="small" dirty="0" err="1">
                <a:latin typeface="Arial Black" panose="020B0A04020102020204" pitchFamily="34" charset="0"/>
              </a:rPr>
              <a:t>cieux</a:t>
            </a:r>
            <a:r>
              <a:rPr lang="en-US" sz="3600" cap="small" dirty="0">
                <a:latin typeface="Arial Black" panose="020B0A04020102020204" pitchFamily="34" charset="0"/>
              </a:rPr>
              <a:t>,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cap="small" dirty="0">
                <a:latin typeface="Arial Black" panose="020B0A04020102020204" pitchFamily="34" charset="0"/>
              </a:rPr>
              <a:t>gloire à Dieu, gloire à Dieu</a:t>
            </a:r>
          </a:p>
        </p:txBody>
      </p:sp>
    </p:spTree>
    <p:extLst>
      <p:ext uri="{BB962C8B-B14F-4D97-AF65-F5344CB8AC3E}">
        <p14:creationId xmlns:p14="http://schemas.microsoft.com/office/powerpoint/2010/main" val="3337295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4CF22-BA9B-C212-3C48-975425D6A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72793CC-DA2F-275E-3FA6-FAC231ADD821}"/>
              </a:ext>
            </a:extLst>
          </p:cNvPr>
          <p:cNvSpPr txBox="1"/>
          <p:nvPr/>
        </p:nvSpPr>
        <p:spPr>
          <a:xfrm>
            <a:off x="186104" y="335845"/>
            <a:ext cx="12005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3600" dirty="0">
              <a:latin typeface="Arial Black" panose="020B0A04020102020204" pitchFamily="34" charset="0"/>
            </a:endParaRPr>
          </a:p>
          <a:p>
            <a:endParaRPr lang="fr-FR" sz="3600" dirty="0">
              <a:latin typeface="Arial Black" panose="020B0A040201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926C3B-4144-2482-6053-D9147BCF3632}"/>
              </a:ext>
            </a:extLst>
          </p:cNvPr>
          <p:cNvSpPr txBox="1"/>
          <p:nvPr/>
        </p:nvSpPr>
        <p:spPr>
          <a:xfrm>
            <a:off x="186104" y="382012"/>
            <a:ext cx="112673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et paix sur la terre aux hommes qu’il aime.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Dieu, gloire à Dieu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5FC36A-90C0-FFAB-9846-C5A0236F5F85}"/>
              </a:ext>
            </a:extLst>
          </p:cNvPr>
          <p:cNvSpPr txBox="1"/>
          <p:nvPr/>
        </p:nvSpPr>
        <p:spPr>
          <a:xfrm>
            <a:off x="195629" y="3429000"/>
            <a:ext cx="118007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Toi qui enlèves les péchés du monde,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reçois notre prière;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Toi qui es assis à la droite du Père,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prends pitié de nous.</a:t>
            </a:r>
          </a:p>
        </p:txBody>
      </p:sp>
    </p:spTree>
    <p:extLst>
      <p:ext uri="{BB962C8B-B14F-4D97-AF65-F5344CB8AC3E}">
        <p14:creationId xmlns:p14="http://schemas.microsoft.com/office/powerpoint/2010/main" val="2773020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11930-A77B-5A20-D441-FC1B898E1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8B8014F-5AF7-8FB5-8602-313156AB7CEC}"/>
              </a:ext>
            </a:extLst>
          </p:cNvPr>
          <p:cNvSpPr txBox="1"/>
          <p:nvPr/>
        </p:nvSpPr>
        <p:spPr>
          <a:xfrm>
            <a:off x="186104" y="335845"/>
            <a:ext cx="12005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3600" dirty="0">
              <a:latin typeface="Arial Black" panose="020B0A04020102020204" pitchFamily="34" charset="0"/>
            </a:endParaRPr>
          </a:p>
          <a:p>
            <a:endParaRPr lang="fr-FR" sz="3600" dirty="0">
              <a:latin typeface="Arial Black" panose="020B0A040201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590DB6-8341-E6CC-F5FD-2DD19CC32BF1}"/>
              </a:ext>
            </a:extLst>
          </p:cNvPr>
          <p:cNvSpPr txBox="1"/>
          <p:nvPr/>
        </p:nvSpPr>
        <p:spPr>
          <a:xfrm>
            <a:off x="186104" y="382012"/>
            <a:ext cx="112673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et paix sur la terre aux hommes qu’il aime.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cieux, 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Dieu, gloire à Dieu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63E345-BB33-A4C2-1ECA-87DA0D480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3351"/>
            <a:ext cx="10150720" cy="411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13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3642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FBB29A9-4B01-5B4A-A49B-B3C44CA05D9A}"/>
              </a:ext>
            </a:extLst>
          </p:cNvPr>
          <p:cNvSpPr txBox="1"/>
          <p:nvPr/>
        </p:nvSpPr>
        <p:spPr>
          <a:xfrm>
            <a:off x="1094552" y="2767280"/>
            <a:ext cx="115487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Mon âme a soif de toi,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Seigneur, mon Dieu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908AE0-C89C-0785-4FBC-745C568FD13B}"/>
              </a:ext>
            </a:extLst>
          </p:cNvPr>
          <p:cNvSpPr/>
          <p:nvPr/>
        </p:nvSpPr>
        <p:spPr>
          <a:xfrm>
            <a:off x="868529" y="593412"/>
            <a:ext cx="166263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Psaume </a:t>
            </a:r>
          </a:p>
        </p:txBody>
      </p:sp>
    </p:spTree>
    <p:extLst>
      <p:ext uri="{BB962C8B-B14F-4D97-AF65-F5344CB8AC3E}">
        <p14:creationId xmlns:p14="http://schemas.microsoft.com/office/powerpoint/2010/main" val="627096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429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946E23-E1B5-7039-BE9D-21F0DB7C981D}"/>
              </a:ext>
            </a:extLst>
          </p:cNvPr>
          <p:cNvSpPr/>
          <p:nvPr/>
        </p:nvSpPr>
        <p:spPr>
          <a:xfrm>
            <a:off x="1025546" y="2967335"/>
            <a:ext cx="101409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400" b="0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Seigneur, écoute et prends pitié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742140-78C0-E2BA-9E97-33FFFE30DCCD}"/>
              </a:ext>
            </a:extLst>
          </p:cNvPr>
          <p:cNvSpPr/>
          <p:nvPr/>
        </p:nvSpPr>
        <p:spPr>
          <a:xfrm>
            <a:off x="1090683" y="558242"/>
            <a:ext cx="403187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Prière universelle</a:t>
            </a:r>
          </a:p>
        </p:txBody>
      </p:sp>
    </p:spTree>
    <p:extLst>
      <p:ext uri="{BB962C8B-B14F-4D97-AF65-F5344CB8AC3E}">
        <p14:creationId xmlns:p14="http://schemas.microsoft.com/office/powerpoint/2010/main" val="2776102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2205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3A0E41-2A0B-DC7A-152D-C72AFF06B8DE}"/>
              </a:ext>
            </a:extLst>
          </p:cNvPr>
          <p:cNvSpPr txBox="1"/>
          <p:nvPr/>
        </p:nvSpPr>
        <p:spPr>
          <a:xfrm>
            <a:off x="162658" y="0"/>
            <a:ext cx="1160145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Reçois nos vies, Nous voici devant toi.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Reçois nos vies, Tu nous attires à toi.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Reçois nos vies, Seigneur, tout vient de toi.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Nous voulons te suivre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Chaque instant de notre vie,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Marcher avec toi, ô Seigneur,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Tels que nous sommes,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Montre-nous la route,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Montre-nous le chemin.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Reçois nos vies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Toi, seul tu es Dieu ! </a:t>
            </a:r>
          </a:p>
        </p:txBody>
      </p:sp>
    </p:spTree>
    <p:extLst>
      <p:ext uri="{BB962C8B-B14F-4D97-AF65-F5344CB8AC3E}">
        <p14:creationId xmlns:p14="http://schemas.microsoft.com/office/powerpoint/2010/main" val="1745178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07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85E20EE-934C-46A6-81A7-396B0026EB56}"/>
              </a:ext>
            </a:extLst>
          </p:cNvPr>
          <p:cNvSpPr txBox="1"/>
          <p:nvPr/>
        </p:nvSpPr>
        <p:spPr>
          <a:xfrm>
            <a:off x="131886" y="551546"/>
            <a:ext cx="12060114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Saint ! Saint ! Saint,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Le Seigneur, Dieu de l’univers !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Le ciel et la terre sont remplis de ta gloire.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Hosanna au plus haut des cieux.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Béni soit celui qui vient au nom du Seigneur.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Hosanna au plus haut des cieux.</a:t>
            </a:r>
          </a:p>
        </p:txBody>
      </p:sp>
    </p:spTree>
    <p:extLst>
      <p:ext uri="{BB962C8B-B14F-4D97-AF65-F5344CB8AC3E}">
        <p14:creationId xmlns:p14="http://schemas.microsoft.com/office/powerpoint/2010/main" val="3664026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460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35B12C4-0E30-06E7-DA63-0246D6508AB0}"/>
              </a:ext>
            </a:extLst>
          </p:cNvPr>
          <p:cNvSpPr txBox="1"/>
          <p:nvPr/>
        </p:nvSpPr>
        <p:spPr>
          <a:xfrm>
            <a:off x="563455" y="1986952"/>
            <a:ext cx="1172454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grand le mystère de la foi.</a:t>
            </a:r>
          </a:p>
          <a:p>
            <a:endParaRPr lang="fr-FR" dirty="0"/>
          </a:p>
          <a:p>
            <a:r>
              <a:rPr lang="fr-FR" sz="3600" cap="small" dirty="0">
                <a:latin typeface="Arial Black" panose="020B0A04020102020204" pitchFamily="34" charset="0"/>
                <a:cs typeface="Arial" panose="020B0604020202020204" pitchFamily="34" charset="0"/>
              </a:rPr>
              <a:t>Nous annonçons ta mort Seigneur Jésus;</a:t>
            </a:r>
          </a:p>
          <a:p>
            <a:r>
              <a:rPr lang="fr-FR" sz="3600" cap="small" dirty="0">
                <a:latin typeface="Arial Black" panose="020B0A04020102020204" pitchFamily="34" charset="0"/>
                <a:cs typeface="Arial" panose="020B0604020202020204" pitchFamily="34" charset="0"/>
              </a:rPr>
              <a:t>Nous proclamons ta résurrection;</a:t>
            </a:r>
          </a:p>
          <a:p>
            <a:r>
              <a:rPr lang="fr-FR" sz="3600" cap="small" dirty="0">
                <a:latin typeface="Arial Black" panose="020B0A04020102020204" pitchFamily="34" charset="0"/>
                <a:cs typeface="Arial" panose="020B0604020202020204" pitchFamily="34" charset="0"/>
              </a:rPr>
              <a:t>Nous attendons ta venue dans la gloire.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C8E8AF-C826-90F7-9E3D-C005D96A6355}"/>
              </a:ext>
            </a:extLst>
          </p:cNvPr>
          <p:cNvSpPr/>
          <p:nvPr/>
        </p:nvSpPr>
        <p:spPr>
          <a:xfrm>
            <a:off x="563455" y="171382"/>
            <a:ext cx="2398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Anamnèse</a:t>
            </a:r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5123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071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6104227-63F8-9A5C-021A-8B09DE483EA1}"/>
              </a:ext>
            </a:extLst>
          </p:cNvPr>
          <p:cNvSpPr txBox="1"/>
          <p:nvPr/>
        </p:nvSpPr>
        <p:spPr>
          <a:xfrm>
            <a:off x="284285" y="335845"/>
            <a:ext cx="1218906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Agneau de Dieu,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qui enlèves les péchés du monde,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Prends pitié de nous ! Prends pitié de nous !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Agneau de Dieu,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qui enlèves les péchés du monde,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Prends pitié de nous ! Prends pitié de nous !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Agneau de Dieu,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qui enlèves les péchés du monde,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Donne-nous la paix Donne-nous la paix</a:t>
            </a:r>
          </a:p>
        </p:txBody>
      </p:sp>
    </p:spTree>
    <p:extLst>
      <p:ext uri="{BB962C8B-B14F-4D97-AF65-F5344CB8AC3E}">
        <p14:creationId xmlns:p14="http://schemas.microsoft.com/office/powerpoint/2010/main" val="1094001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0627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6F97523-6499-D4EB-BD86-83DD4C782323}"/>
              </a:ext>
            </a:extLst>
          </p:cNvPr>
          <p:cNvSpPr txBox="1"/>
          <p:nvPr/>
        </p:nvSpPr>
        <p:spPr>
          <a:xfrm>
            <a:off x="391990" y="920621"/>
            <a:ext cx="1140801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Nous t’avons reconnu Seigneur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à la fraction du pain,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Notre cœur est tout brûlant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quand nous venons jusqu’à toi,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Fortifie notre foi, Ô Christ,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cette communion,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Fais de nous un seul corps,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unis en un seul esprit</a:t>
            </a:r>
          </a:p>
        </p:txBody>
      </p:sp>
    </p:spTree>
    <p:extLst>
      <p:ext uri="{BB962C8B-B14F-4D97-AF65-F5344CB8AC3E}">
        <p14:creationId xmlns:p14="http://schemas.microsoft.com/office/powerpoint/2010/main" val="1621201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3CBE7A3-AD44-2A99-7C4B-6F157BBF5946}"/>
              </a:ext>
            </a:extLst>
          </p:cNvPr>
          <p:cNvSpPr txBox="1"/>
          <p:nvPr/>
        </p:nvSpPr>
        <p:spPr>
          <a:xfrm>
            <a:off x="531935" y="1166842"/>
            <a:ext cx="1166006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Tu as dit: «vous ferez cela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mémoire de moi»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Pain et vin sont consacrés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signe de ton salut,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Ils nous donnent ta vie Ô Christ,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cette communion,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Corps livré, sang versé,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pour nous sauver du péché.</a:t>
            </a:r>
          </a:p>
        </p:txBody>
      </p:sp>
    </p:spTree>
    <p:extLst>
      <p:ext uri="{BB962C8B-B14F-4D97-AF65-F5344CB8AC3E}">
        <p14:creationId xmlns:p14="http://schemas.microsoft.com/office/powerpoint/2010/main" val="1114008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F28DC17-4C03-8E6A-2E82-C4B6CA414C24}"/>
              </a:ext>
            </a:extLst>
          </p:cNvPr>
          <p:cNvSpPr txBox="1"/>
          <p:nvPr/>
        </p:nvSpPr>
        <p:spPr>
          <a:xfrm>
            <a:off x="661621" y="920621"/>
            <a:ext cx="1199417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Nous venons t’adorer Seigneur,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partageant le pain,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Notre roi, notre pasteur,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notre Rédempteur,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Tu découvres ta gloire Ô Christ,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cette communion,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Ouvre - nous le chemin,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reçois -nous auprès de toi.</a:t>
            </a:r>
          </a:p>
        </p:txBody>
      </p:sp>
    </p:spTree>
    <p:extLst>
      <p:ext uri="{BB962C8B-B14F-4D97-AF65-F5344CB8AC3E}">
        <p14:creationId xmlns:p14="http://schemas.microsoft.com/office/powerpoint/2010/main" val="1170359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6CAB6E6-A638-934D-368C-01357851CC0E}"/>
              </a:ext>
            </a:extLst>
          </p:cNvPr>
          <p:cNvSpPr txBox="1"/>
          <p:nvPr/>
        </p:nvSpPr>
        <p:spPr>
          <a:xfrm>
            <a:off x="382466" y="674345"/>
            <a:ext cx="1142706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Par l’Esprit, apprends-nous Seigneur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à contempler ton corps.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Tu es là vraiment présent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ta sainte Eucharistie,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Tu te livres en nos main Ô Christ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cette communion,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Mon Seigneur et mon Dieu,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ma vie et ma joie</a:t>
            </a:r>
            <a:r>
              <a:rPr lang="fr-FR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9385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352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0DF427A-76C9-3C93-8B57-E00DFFF2B6AF}"/>
              </a:ext>
            </a:extLst>
          </p:cNvPr>
          <p:cNvSpPr txBox="1"/>
          <p:nvPr/>
        </p:nvSpPr>
        <p:spPr>
          <a:xfrm>
            <a:off x="602274" y="20074"/>
            <a:ext cx="124806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Rendons gloire à notre Dieu!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Lui qui fit des merveilles;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Il est présent au milieu de nous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Maintenant et à jamais.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B1039E-C02C-6E5C-517B-3490E46EF722}"/>
              </a:ext>
            </a:extLst>
          </p:cNvPr>
          <p:cNvSpPr txBox="1"/>
          <p:nvPr/>
        </p:nvSpPr>
        <p:spPr>
          <a:xfrm>
            <a:off x="602274" y="3429000"/>
            <a:ext cx="1103434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Invoquons notre Dieu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Demandons-lui sa grâce;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Il est notre sauveur,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Notre libérateur.</a:t>
            </a:r>
          </a:p>
        </p:txBody>
      </p:sp>
    </p:spTree>
    <p:extLst>
      <p:ext uri="{BB962C8B-B14F-4D97-AF65-F5344CB8AC3E}">
        <p14:creationId xmlns:p14="http://schemas.microsoft.com/office/powerpoint/2010/main" val="2080685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B33CB-559C-9544-CCDF-EBF068075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1B31743-90F1-F09B-5635-B9271C99BC37}"/>
              </a:ext>
            </a:extLst>
          </p:cNvPr>
          <p:cNvSpPr txBox="1"/>
          <p:nvPr/>
        </p:nvSpPr>
        <p:spPr>
          <a:xfrm>
            <a:off x="285751" y="208729"/>
            <a:ext cx="124806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Rendons gloire à notre Dieu!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Lui qui fit des merveilles;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Il est présent au milieu de nous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Maintenant et à jamais.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0358798-27E8-6B05-57BA-7926C6D5BA2C}"/>
              </a:ext>
            </a:extLst>
          </p:cNvPr>
          <p:cNvSpPr txBox="1"/>
          <p:nvPr/>
        </p:nvSpPr>
        <p:spPr>
          <a:xfrm>
            <a:off x="285751" y="3429000"/>
            <a:ext cx="1126294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Oui, le Seigneur nous aime,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Il s'est livré pour nous.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Unis en son amour,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Nous exultons de joie.</a:t>
            </a:r>
          </a:p>
        </p:txBody>
      </p:sp>
    </p:spTree>
    <p:extLst>
      <p:ext uri="{BB962C8B-B14F-4D97-AF65-F5344CB8AC3E}">
        <p14:creationId xmlns:p14="http://schemas.microsoft.com/office/powerpoint/2010/main" val="16107681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823D7-DA29-D639-A852-A9F8DF428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F169E9A-7D42-A3BB-E4EF-A94572A67968}"/>
              </a:ext>
            </a:extLst>
          </p:cNvPr>
          <p:cNvSpPr txBox="1"/>
          <p:nvPr/>
        </p:nvSpPr>
        <p:spPr>
          <a:xfrm>
            <a:off x="285751" y="208729"/>
            <a:ext cx="124806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Rendons gloire à notre Dieu!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Lui qui fit des merveilles;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Il est présent au milieu de nous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Maintenant et à jamais.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846A24-F9B7-1597-69B3-99EA3E160A0D}"/>
              </a:ext>
            </a:extLst>
          </p:cNvPr>
          <p:cNvSpPr txBox="1"/>
          <p:nvPr/>
        </p:nvSpPr>
        <p:spPr>
          <a:xfrm>
            <a:off x="448408" y="3429000"/>
            <a:ext cx="117435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Dieu envoie son Esprit,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Source de toute grâce.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Il vient guider nos pas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Et fait de nous des saints.</a:t>
            </a:r>
          </a:p>
        </p:txBody>
      </p:sp>
    </p:spTree>
    <p:extLst>
      <p:ext uri="{BB962C8B-B14F-4D97-AF65-F5344CB8AC3E}">
        <p14:creationId xmlns:p14="http://schemas.microsoft.com/office/powerpoint/2010/main" val="37455194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3ADEF-BAE7-4BBE-52F2-DE0E2A67A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29825ED-424C-AEF2-A74A-6C922250F052}"/>
              </a:ext>
            </a:extLst>
          </p:cNvPr>
          <p:cNvSpPr txBox="1"/>
          <p:nvPr/>
        </p:nvSpPr>
        <p:spPr>
          <a:xfrm>
            <a:off x="514351" y="1685837"/>
            <a:ext cx="124806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Rendons gloire à notre Dieu!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Lui qui fit des merveilles;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Il est présent au milieu de nous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Maintenant et à jamais.</a:t>
            </a:r>
          </a:p>
        </p:txBody>
      </p:sp>
    </p:spTree>
    <p:extLst>
      <p:ext uri="{BB962C8B-B14F-4D97-AF65-F5344CB8AC3E}">
        <p14:creationId xmlns:p14="http://schemas.microsoft.com/office/powerpoint/2010/main" val="4090306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</TotalTime>
  <Words>925</Words>
  <Application>Microsoft Office PowerPoint</Application>
  <PresentationFormat>Grand écran</PresentationFormat>
  <Paragraphs>155</Paragraphs>
  <Slides>31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6" baseType="lpstr">
      <vt:lpstr>Aptos</vt:lpstr>
      <vt:lpstr>Aptos Display</vt:lpstr>
      <vt:lpstr>Arial</vt:lpstr>
      <vt:lpstr>Arial Black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JOUGLET Myriam</dc:creator>
  <cp:lastModifiedBy>Christine PENIN</cp:lastModifiedBy>
  <cp:revision>2</cp:revision>
  <dcterms:created xsi:type="dcterms:W3CDTF">2026-10-07T15:46:57Z</dcterms:created>
  <dcterms:modified xsi:type="dcterms:W3CDTF">2026-11-04T09:43:43Z</dcterms:modified>
</cp:coreProperties>
</file>